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0" r:id="rId4"/>
    <p:sldMasterId id="2147483651" r:id="rId5"/>
  </p:sldMasterIdLst>
  <p:notesMasterIdLst>
    <p:notesMasterId r:id="rId6"/>
  </p:notesMasterIdLst>
  <p:sldIdLst>
    <p:sldId id="256" r:id="rId7"/>
    <p:sldId id="257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24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24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32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-228600" lvl="1" marL="914400" marR="0" rtl="0" algn="l">
              <a:spcBef>
                <a:spcPts val="432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-228600" lvl="2" marL="1371600" marR="0" rtl="0" algn="l">
              <a:spcBef>
                <a:spcPts val="432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-228600" lvl="3" marL="1828800" marR="0" rtl="0" algn="l">
              <a:spcBef>
                <a:spcPts val="432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-228600" lvl="4" marL="2286000" marR="0" rtl="0" algn="l">
              <a:spcBef>
                <a:spcPts val="432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3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5" name="Google Shape;91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6" name="Google Shape;91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2" name="Google Shape;96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3" name="Google Shape;963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n blanco">
  <p:cSld name="1_En blanco">
    <p:bg>
      <p:bgPr>
        <a:solidFill>
          <a:srgbClr val="0C0C0C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2"/>
          <p:cNvGrpSpPr/>
          <p:nvPr/>
        </p:nvGrpSpPr>
        <p:grpSpPr>
          <a:xfrm>
            <a:off x="390525" y="4343400"/>
            <a:ext cx="1536700" cy="2361831"/>
            <a:chOff x="506412" y="2743200"/>
            <a:chExt cx="1536700" cy="2361831"/>
          </a:xfrm>
        </p:grpSpPr>
        <p:cxnSp>
          <p:nvCxnSpPr>
            <p:cNvPr id="12" name="Google Shape;12;p2"/>
            <p:cNvCxnSpPr/>
            <p:nvPr/>
          </p:nvCxnSpPr>
          <p:spPr>
            <a:xfrm>
              <a:off x="506412" y="2743200"/>
              <a:ext cx="0" cy="2361831"/>
            </a:xfrm>
            <a:prstGeom prst="straightConnector1">
              <a:avLst/>
            </a:prstGeom>
            <a:noFill/>
            <a:ln cap="flat" cmpd="sng" w="12700">
              <a:solidFill>
                <a:srgbClr val="494949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" name="Google Shape;13;p2"/>
            <p:cNvCxnSpPr/>
            <p:nvPr/>
          </p:nvCxnSpPr>
          <p:spPr>
            <a:xfrm>
              <a:off x="2043112" y="2743200"/>
              <a:ext cx="0" cy="2361831"/>
            </a:xfrm>
            <a:prstGeom prst="straightConnector1">
              <a:avLst/>
            </a:prstGeom>
            <a:noFill/>
            <a:ln cap="flat" cmpd="sng" w="12700">
              <a:solidFill>
                <a:srgbClr val="494949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4" name="Google Shape;14;p2"/>
          <p:cNvGrpSpPr/>
          <p:nvPr/>
        </p:nvGrpSpPr>
        <p:grpSpPr>
          <a:xfrm>
            <a:off x="2320925" y="4343400"/>
            <a:ext cx="1536700" cy="2361831"/>
            <a:chOff x="506412" y="2743200"/>
            <a:chExt cx="1536700" cy="2361831"/>
          </a:xfrm>
        </p:grpSpPr>
        <p:cxnSp>
          <p:nvCxnSpPr>
            <p:cNvPr id="15" name="Google Shape;15;p2"/>
            <p:cNvCxnSpPr/>
            <p:nvPr/>
          </p:nvCxnSpPr>
          <p:spPr>
            <a:xfrm>
              <a:off x="506412" y="2743200"/>
              <a:ext cx="0" cy="2361831"/>
            </a:xfrm>
            <a:prstGeom prst="straightConnector1">
              <a:avLst/>
            </a:prstGeom>
            <a:noFill/>
            <a:ln cap="flat" cmpd="sng" w="12700">
              <a:solidFill>
                <a:srgbClr val="494949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2043112" y="2743200"/>
              <a:ext cx="0" cy="2361831"/>
            </a:xfrm>
            <a:prstGeom prst="straightConnector1">
              <a:avLst/>
            </a:prstGeom>
            <a:noFill/>
            <a:ln cap="flat" cmpd="sng" w="12700">
              <a:solidFill>
                <a:srgbClr val="494949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7" name="Google Shape;17;p2"/>
          <p:cNvGrpSpPr/>
          <p:nvPr/>
        </p:nvGrpSpPr>
        <p:grpSpPr>
          <a:xfrm>
            <a:off x="4257675" y="4343400"/>
            <a:ext cx="1536700" cy="2361831"/>
            <a:chOff x="506412" y="2743200"/>
            <a:chExt cx="1536700" cy="2361831"/>
          </a:xfrm>
        </p:grpSpPr>
        <p:cxnSp>
          <p:nvCxnSpPr>
            <p:cNvPr id="18" name="Google Shape;18;p2"/>
            <p:cNvCxnSpPr/>
            <p:nvPr/>
          </p:nvCxnSpPr>
          <p:spPr>
            <a:xfrm>
              <a:off x="506412" y="2743200"/>
              <a:ext cx="0" cy="2361831"/>
            </a:xfrm>
            <a:prstGeom prst="straightConnector1">
              <a:avLst/>
            </a:prstGeom>
            <a:noFill/>
            <a:ln cap="flat" cmpd="sng" w="12700">
              <a:solidFill>
                <a:srgbClr val="494949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" name="Google Shape;19;p2"/>
            <p:cNvCxnSpPr/>
            <p:nvPr/>
          </p:nvCxnSpPr>
          <p:spPr>
            <a:xfrm>
              <a:off x="2043112" y="2743200"/>
              <a:ext cx="0" cy="2361831"/>
            </a:xfrm>
            <a:prstGeom prst="straightConnector1">
              <a:avLst/>
            </a:prstGeom>
            <a:noFill/>
            <a:ln cap="flat" cmpd="sng" w="12700">
              <a:solidFill>
                <a:srgbClr val="494949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" name="Google Shape;20;p2"/>
          <p:cNvGrpSpPr/>
          <p:nvPr/>
        </p:nvGrpSpPr>
        <p:grpSpPr>
          <a:xfrm>
            <a:off x="304800" y="3429000"/>
            <a:ext cx="1704641" cy="1723383"/>
            <a:chOff x="864853" y="1993832"/>
            <a:chExt cx="2839120" cy="2870336"/>
          </a:xfrm>
        </p:grpSpPr>
        <p:pic>
          <p:nvPicPr>
            <p:cNvPr id="21" name="Google Shape;21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864853" y="1993832"/>
              <a:ext cx="2839120" cy="28703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Google Shape;22;p2"/>
            <p:cNvSpPr/>
            <p:nvPr/>
          </p:nvSpPr>
          <p:spPr>
            <a:xfrm>
              <a:off x="1736448" y="2868803"/>
              <a:ext cx="1113692" cy="111369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1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 rot="5400000">
              <a:off x="989012" y="2133600"/>
              <a:ext cx="2590800" cy="2590800"/>
            </a:xfrm>
            <a:custGeom>
              <a:rect b="b" l="l" r="r" t="t"/>
              <a:pathLst>
                <a:path extrusionOk="0" h="8640" w="8640">
                  <a:moveTo>
                    <a:pt x="4320" y="0"/>
                  </a:moveTo>
                  <a:lnTo>
                    <a:pt x="4320" y="0"/>
                  </a:lnTo>
                  <a:lnTo>
                    <a:pt x="4209" y="2"/>
                  </a:lnTo>
                  <a:lnTo>
                    <a:pt x="4098" y="6"/>
                  </a:lnTo>
                  <a:lnTo>
                    <a:pt x="3988" y="13"/>
                  </a:lnTo>
                  <a:lnTo>
                    <a:pt x="3879" y="23"/>
                  </a:lnTo>
                  <a:lnTo>
                    <a:pt x="3770" y="34"/>
                  </a:lnTo>
                  <a:lnTo>
                    <a:pt x="3663" y="50"/>
                  </a:lnTo>
                  <a:lnTo>
                    <a:pt x="3555" y="67"/>
                  </a:lnTo>
                  <a:lnTo>
                    <a:pt x="3450" y="88"/>
                  </a:lnTo>
                  <a:lnTo>
                    <a:pt x="3344" y="111"/>
                  </a:lnTo>
                  <a:lnTo>
                    <a:pt x="3241" y="136"/>
                  </a:lnTo>
                  <a:lnTo>
                    <a:pt x="3137" y="165"/>
                  </a:lnTo>
                  <a:lnTo>
                    <a:pt x="3036" y="194"/>
                  </a:lnTo>
                  <a:lnTo>
                    <a:pt x="2934" y="226"/>
                  </a:lnTo>
                  <a:lnTo>
                    <a:pt x="2835" y="263"/>
                  </a:lnTo>
                  <a:lnTo>
                    <a:pt x="2737" y="299"/>
                  </a:lnTo>
                  <a:lnTo>
                    <a:pt x="2639" y="339"/>
                  </a:lnTo>
                  <a:lnTo>
                    <a:pt x="2543" y="381"/>
                  </a:lnTo>
                  <a:lnTo>
                    <a:pt x="2447" y="425"/>
                  </a:lnTo>
                  <a:lnTo>
                    <a:pt x="2354" y="473"/>
                  </a:lnTo>
                  <a:lnTo>
                    <a:pt x="2262" y="521"/>
                  </a:lnTo>
                  <a:lnTo>
                    <a:pt x="2170" y="573"/>
                  </a:lnTo>
                  <a:lnTo>
                    <a:pt x="2081" y="625"/>
                  </a:lnTo>
                  <a:lnTo>
                    <a:pt x="1991" y="680"/>
                  </a:lnTo>
                  <a:lnTo>
                    <a:pt x="1905" y="738"/>
                  </a:lnTo>
                  <a:lnTo>
                    <a:pt x="1821" y="797"/>
                  </a:lnTo>
                  <a:lnTo>
                    <a:pt x="1736" y="859"/>
                  </a:lnTo>
                  <a:lnTo>
                    <a:pt x="1654" y="922"/>
                  </a:lnTo>
                  <a:lnTo>
                    <a:pt x="1574" y="987"/>
                  </a:lnTo>
                  <a:lnTo>
                    <a:pt x="1493" y="1054"/>
                  </a:lnTo>
                  <a:lnTo>
                    <a:pt x="1416" y="1123"/>
                  </a:lnTo>
                  <a:lnTo>
                    <a:pt x="1340" y="1192"/>
                  </a:lnTo>
                  <a:lnTo>
                    <a:pt x="1267" y="1265"/>
                  </a:lnTo>
                  <a:lnTo>
                    <a:pt x="1194" y="1340"/>
                  </a:lnTo>
                  <a:lnTo>
                    <a:pt x="1123" y="1414"/>
                  </a:lnTo>
                  <a:lnTo>
                    <a:pt x="1054" y="1493"/>
                  </a:lnTo>
                  <a:lnTo>
                    <a:pt x="987" y="1572"/>
                  </a:lnTo>
                  <a:lnTo>
                    <a:pt x="922" y="1652"/>
                  </a:lnTo>
                  <a:lnTo>
                    <a:pt x="859" y="1735"/>
                  </a:lnTo>
                  <a:lnTo>
                    <a:pt x="797" y="1819"/>
                  </a:lnTo>
                  <a:lnTo>
                    <a:pt x="738" y="1905"/>
                  </a:lnTo>
                  <a:lnTo>
                    <a:pt x="680" y="1991"/>
                  </a:lnTo>
                  <a:lnTo>
                    <a:pt x="627" y="2080"/>
                  </a:lnTo>
                  <a:lnTo>
                    <a:pt x="573" y="2170"/>
                  </a:lnTo>
                  <a:lnTo>
                    <a:pt x="521" y="2262"/>
                  </a:lnTo>
                  <a:lnTo>
                    <a:pt x="473" y="2354"/>
                  </a:lnTo>
                  <a:lnTo>
                    <a:pt x="427" y="2447"/>
                  </a:lnTo>
                  <a:lnTo>
                    <a:pt x="381" y="2541"/>
                  </a:lnTo>
                  <a:lnTo>
                    <a:pt x="339" y="2639"/>
                  </a:lnTo>
                  <a:lnTo>
                    <a:pt x="301" y="2737"/>
                  </a:lnTo>
                  <a:lnTo>
                    <a:pt x="263" y="2835"/>
                  </a:lnTo>
                  <a:lnTo>
                    <a:pt x="228" y="2934"/>
                  </a:lnTo>
                  <a:lnTo>
                    <a:pt x="195" y="3036"/>
                  </a:lnTo>
                  <a:lnTo>
                    <a:pt x="165" y="3137"/>
                  </a:lnTo>
                  <a:lnTo>
                    <a:pt x="136" y="3241"/>
                  </a:lnTo>
                  <a:lnTo>
                    <a:pt x="111" y="3344"/>
                  </a:lnTo>
                  <a:lnTo>
                    <a:pt x="88" y="3450"/>
                  </a:lnTo>
                  <a:lnTo>
                    <a:pt x="69" y="3555"/>
                  </a:lnTo>
                  <a:lnTo>
                    <a:pt x="50" y="3663"/>
                  </a:lnTo>
                  <a:lnTo>
                    <a:pt x="34" y="3770"/>
                  </a:lnTo>
                  <a:lnTo>
                    <a:pt x="23" y="3879"/>
                  </a:lnTo>
                  <a:lnTo>
                    <a:pt x="13" y="3988"/>
                  </a:lnTo>
                  <a:lnTo>
                    <a:pt x="6" y="4098"/>
                  </a:lnTo>
                  <a:lnTo>
                    <a:pt x="2" y="4209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2" y="4431"/>
                  </a:lnTo>
                  <a:lnTo>
                    <a:pt x="6" y="4542"/>
                  </a:lnTo>
                  <a:lnTo>
                    <a:pt x="13" y="4652"/>
                  </a:lnTo>
                  <a:lnTo>
                    <a:pt x="23" y="4761"/>
                  </a:lnTo>
                  <a:lnTo>
                    <a:pt x="34" y="4870"/>
                  </a:lnTo>
                  <a:lnTo>
                    <a:pt x="50" y="4977"/>
                  </a:lnTo>
                  <a:lnTo>
                    <a:pt x="69" y="5085"/>
                  </a:lnTo>
                  <a:lnTo>
                    <a:pt x="88" y="5190"/>
                  </a:lnTo>
                  <a:lnTo>
                    <a:pt x="111" y="5296"/>
                  </a:lnTo>
                  <a:lnTo>
                    <a:pt x="136" y="5399"/>
                  </a:lnTo>
                  <a:lnTo>
                    <a:pt x="165" y="5503"/>
                  </a:lnTo>
                  <a:lnTo>
                    <a:pt x="195" y="5604"/>
                  </a:lnTo>
                  <a:lnTo>
                    <a:pt x="228" y="5706"/>
                  </a:lnTo>
                  <a:lnTo>
                    <a:pt x="263" y="5805"/>
                  </a:lnTo>
                  <a:lnTo>
                    <a:pt x="301" y="5903"/>
                  </a:lnTo>
                  <a:lnTo>
                    <a:pt x="339" y="6001"/>
                  </a:lnTo>
                  <a:lnTo>
                    <a:pt x="381" y="6099"/>
                  </a:lnTo>
                  <a:lnTo>
                    <a:pt x="427" y="6193"/>
                  </a:lnTo>
                  <a:lnTo>
                    <a:pt x="473" y="6286"/>
                  </a:lnTo>
                  <a:lnTo>
                    <a:pt x="521" y="6378"/>
                  </a:lnTo>
                  <a:lnTo>
                    <a:pt x="573" y="6470"/>
                  </a:lnTo>
                  <a:lnTo>
                    <a:pt x="627" y="6560"/>
                  </a:lnTo>
                  <a:lnTo>
                    <a:pt x="680" y="6649"/>
                  </a:lnTo>
                  <a:lnTo>
                    <a:pt x="738" y="6735"/>
                  </a:lnTo>
                  <a:lnTo>
                    <a:pt x="797" y="6821"/>
                  </a:lnTo>
                  <a:lnTo>
                    <a:pt x="859" y="6905"/>
                  </a:lnTo>
                  <a:lnTo>
                    <a:pt x="922" y="6988"/>
                  </a:lnTo>
                  <a:lnTo>
                    <a:pt x="987" y="7068"/>
                  </a:lnTo>
                  <a:lnTo>
                    <a:pt x="1054" y="7147"/>
                  </a:lnTo>
                  <a:lnTo>
                    <a:pt x="1123" y="7226"/>
                  </a:lnTo>
                  <a:lnTo>
                    <a:pt x="1194" y="7300"/>
                  </a:lnTo>
                  <a:lnTo>
                    <a:pt x="1267" y="7375"/>
                  </a:lnTo>
                  <a:lnTo>
                    <a:pt x="1340" y="7448"/>
                  </a:lnTo>
                  <a:lnTo>
                    <a:pt x="1416" y="7517"/>
                  </a:lnTo>
                  <a:lnTo>
                    <a:pt x="1493" y="7586"/>
                  </a:lnTo>
                  <a:lnTo>
                    <a:pt x="1574" y="7653"/>
                  </a:lnTo>
                  <a:lnTo>
                    <a:pt x="1654" y="7718"/>
                  </a:lnTo>
                  <a:lnTo>
                    <a:pt x="1736" y="7781"/>
                  </a:lnTo>
                  <a:lnTo>
                    <a:pt x="1821" y="7843"/>
                  </a:lnTo>
                  <a:lnTo>
                    <a:pt x="1905" y="7902"/>
                  </a:lnTo>
                  <a:lnTo>
                    <a:pt x="1991" y="7960"/>
                  </a:lnTo>
                  <a:lnTo>
                    <a:pt x="2081" y="8015"/>
                  </a:lnTo>
                  <a:lnTo>
                    <a:pt x="2170" y="8067"/>
                  </a:lnTo>
                  <a:lnTo>
                    <a:pt x="2262" y="8119"/>
                  </a:lnTo>
                  <a:lnTo>
                    <a:pt x="2354" y="8167"/>
                  </a:lnTo>
                  <a:lnTo>
                    <a:pt x="2447" y="8215"/>
                  </a:lnTo>
                  <a:lnTo>
                    <a:pt x="2543" y="8259"/>
                  </a:lnTo>
                  <a:lnTo>
                    <a:pt x="2639" y="8301"/>
                  </a:lnTo>
                  <a:lnTo>
                    <a:pt x="2737" y="8341"/>
                  </a:lnTo>
                  <a:lnTo>
                    <a:pt x="2835" y="8377"/>
                  </a:lnTo>
                  <a:lnTo>
                    <a:pt x="2934" y="8414"/>
                  </a:lnTo>
                  <a:lnTo>
                    <a:pt x="3036" y="8446"/>
                  </a:lnTo>
                  <a:lnTo>
                    <a:pt x="3137" y="8475"/>
                  </a:lnTo>
                  <a:lnTo>
                    <a:pt x="3241" y="8504"/>
                  </a:lnTo>
                  <a:lnTo>
                    <a:pt x="3344" y="8529"/>
                  </a:lnTo>
                  <a:lnTo>
                    <a:pt x="3450" y="8552"/>
                  </a:lnTo>
                  <a:lnTo>
                    <a:pt x="3555" y="8573"/>
                  </a:lnTo>
                  <a:lnTo>
                    <a:pt x="3663" y="8590"/>
                  </a:lnTo>
                  <a:lnTo>
                    <a:pt x="3770" y="8606"/>
                  </a:lnTo>
                  <a:lnTo>
                    <a:pt x="3879" y="8617"/>
                  </a:lnTo>
                  <a:lnTo>
                    <a:pt x="3988" y="8627"/>
                  </a:lnTo>
                  <a:lnTo>
                    <a:pt x="4098" y="8634"/>
                  </a:lnTo>
                  <a:lnTo>
                    <a:pt x="4209" y="8638"/>
                  </a:lnTo>
                  <a:lnTo>
                    <a:pt x="4320" y="8640"/>
                  </a:lnTo>
                  <a:lnTo>
                    <a:pt x="4320" y="8640"/>
                  </a:lnTo>
                  <a:lnTo>
                    <a:pt x="4431" y="8638"/>
                  </a:lnTo>
                  <a:lnTo>
                    <a:pt x="4542" y="8634"/>
                  </a:lnTo>
                  <a:lnTo>
                    <a:pt x="4653" y="8627"/>
                  </a:lnTo>
                  <a:lnTo>
                    <a:pt x="4763" y="8617"/>
                  </a:lnTo>
                  <a:lnTo>
                    <a:pt x="4870" y="8606"/>
                  </a:lnTo>
                  <a:lnTo>
                    <a:pt x="4979" y="8590"/>
                  </a:lnTo>
                  <a:lnTo>
                    <a:pt x="5085" y="8573"/>
                  </a:lnTo>
                  <a:lnTo>
                    <a:pt x="5192" y="8552"/>
                  </a:lnTo>
                  <a:lnTo>
                    <a:pt x="5296" y="8529"/>
                  </a:lnTo>
                  <a:lnTo>
                    <a:pt x="5401" y="8504"/>
                  </a:lnTo>
                  <a:lnTo>
                    <a:pt x="5503" y="8475"/>
                  </a:lnTo>
                  <a:lnTo>
                    <a:pt x="5606" y="8446"/>
                  </a:lnTo>
                  <a:lnTo>
                    <a:pt x="5706" y="8414"/>
                  </a:lnTo>
                  <a:lnTo>
                    <a:pt x="5805" y="8377"/>
                  </a:lnTo>
                  <a:lnTo>
                    <a:pt x="5905" y="8341"/>
                  </a:lnTo>
                  <a:lnTo>
                    <a:pt x="6003" y="8301"/>
                  </a:lnTo>
                  <a:lnTo>
                    <a:pt x="6099" y="8259"/>
                  </a:lnTo>
                  <a:lnTo>
                    <a:pt x="6194" y="8215"/>
                  </a:lnTo>
                  <a:lnTo>
                    <a:pt x="6286" y="8167"/>
                  </a:lnTo>
                  <a:lnTo>
                    <a:pt x="6380" y="8119"/>
                  </a:lnTo>
                  <a:lnTo>
                    <a:pt x="6470" y="8067"/>
                  </a:lnTo>
                  <a:lnTo>
                    <a:pt x="6560" y="8015"/>
                  </a:lnTo>
                  <a:lnTo>
                    <a:pt x="6649" y="7960"/>
                  </a:lnTo>
                  <a:lnTo>
                    <a:pt x="6737" y="7902"/>
                  </a:lnTo>
                  <a:lnTo>
                    <a:pt x="6821" y="7843"/>
                  </a:lnTo>
                  <a:lnTo>
                    <a:pt x="6905" y="7781"/>
                  </a:lnTo>
                  <a:lnTo>
                    <a:pt x="6988" y="7718"/>
                  </a:lnTo>
                  <a:lnTo>
                    <a:pt x="7068" y="7653"/>
                  </a:lnTo>
                  <a:lnTo>
                    <a:pt x="7147" y="7586"/>
                  </a:lnTo>
                  <a:lnTo>
                    <a:pt x="7226" y="7517"/>
                  </a:lnTo>
                  <a:lnTo>
                    <a:pt x="7300" y="7448"/>
                  </a:lnTo>
                  <a:lnTo>
                    <a:pt x="7375" y="7375"/>
                  </a:lnTo>
                  <a:lnTo>
                    <a:pt x="7448" y="7300"/>
                  </a:lnTo>
                  <a:lnTo>
                    <a:pt x="7519" y="7226"/>
                  </a:lnTo>
                  <a:lnTo>
                    <a:pt x="7588" y="7147"/>
                  </a:lnTo>
                  <a:lnTo>
                    <a:pt x="7655" y="7068"/>
                  </a:lnTo>
                  <a:lnTo>
                    <a:pt x="7720" y="6988"/>
                  </a:lnTo>
                  <a:lnTo>
                    <a:pt x="7783" y="6905"/>
                  </a:lnTo>
                  <a:lnTo>
                    <a:pt x="7843" y="6821"/>
                  </a:lnTo>
                  <a:lnTo>
                    <a:pt x="7902" y="6735"/>
                  </a:lnTo>
                  <a:lnTo>
                    <a:pt x="7960" y="6649"/>
                  </a:lnTo>
                  <a:lnTo>
                    <a:pt x="8015" y="6560"/>
                  </a:lnTo>
                  <a:lnTo>
                    <a:pt x="8069" y="6470"/>
                  </a:lnTo>
                  <a:lnTo>
                    <a:pt x="8119" y="6378"/>
                  </a:lnTo>
                  <a:lnTo>
                    <a:pt x="8169" y="6286"/>
                  </a:lnTo>
                  <a:lnTo>
                    <a:pt x="8215" y="6193"/>
                  </a:lnTo>
                  <a:lnTo>
                    <a:pt x="8259" y="6099"/>
                  </a:lnTo>
                  <a:lnTo>
                    <a:pt x="8301" y="6001"/>
                  </a:lnTo>
                  <a:lnTo>
                    <a:pt x="8341" y="5903"/>
                  </a:lnTo>
                  <a:lnTo>
                    <a:pt x="8379" y="5805"/>
                  </a:lnTo>
                  <a:lnTo>
                    <a:pt x="8414" y="5706"/>
                  </a:lnTo>
                  <a:lnTo>
                    <a:pt x="8446" y="5604"/>
                  </a:lnTo>
                  <a:lnTo>
                    <a:pt x="8477" y="5503"/>
                  </a:lnTo>
                  <a:lnTo>
                    <a:pt x="8504" y="5399"/>
                  </a:lnTo>
                  <a:lnTo>
                    <a:pt x="8531" y="5296"/>
                  </a:lnTo>
                  <a:lnTo>
                    <a:pt x="8554" y="5190"/>
                  </a:lnTo>
                  <a:lnTo>
                    <a:pt x="8573" y="5085"/>
                  </a:lnTo>
                  <a:lnTo>
                    <a:pt x="8590" y="4977"/>
                  </a:lnTo>
                  <a:lnTo>
                    <a:pt x="8606" y="4870"/>
                  </a:lnTo>
                  <a:lnTo>
                    <a:pt x="8619" y="4761"/>
                  </a:lnTo>
                  <a:lnTo>
                    <a:pt x="8629" y="4652"/>
                  </a:lnTo>
                  <a:lnTo>
                    <a:pt x="8634" y="4542"/>
                  </a:lnTo>
                  <a:lnTo>
                    <a:pt x="8640" y="4431"/>
                  </a:lnTo>
                  <a:lnTo>
                    <a:pt x="8640" y="4320"/>
                  </a:lnTo>
                  <a:lnTo>
                    <a:pt x="8640" y="4320"/>
                  </a:lnTo>
                  <a:lnTo>
                    <a:pt x="8640" y="0"/>
                  </a:lnTo>
                  <a:lnTo>
                    <a:pt x="8640" y="0"/>
                  </a:lnTo>
                  <a:lnTo>
                    <a:pt x="4320" y="0"/>
                  </a:lnTo>
                  <a:lnTo>
                    <a:pt x="4320" y="0"/>
                  </a:lnTo>
                  <a:close/>
                  <a:moveTo>
                    <a:pt x="4320" y="8370"/>
                  </a:moveTo>
                  <a:lnTo>
                    <a:pt x="4320" y="8370"/>
                  </a:lnTo>
                  <a:lnTo>
                    <a:pt x="4217" y="8368"/>
                  </a:lnTo>
                  <a:lnTo>
                    <a:pt x="4113" y="8364"/>
                  </a:lnTo>
                  <a:lnTo>
                    <a:pt x="4010" y="8356"/>
                  </a:lnTo>
                  <a:lnTo>
                    <a:pt x="3906" y="8349"/>
                  </a:lnTo>
                  <a:lnTo>
                    <a:pt x="3804" y="8337"/>
                  </a:lnTo>
                  <a:lnTo>
                    <a:pt x="3705" y="8322"/>
                  </a:lnTo>
                  <a:lnTo>
                    <a:pt x="3603" y="8307"/>
                  </a:lnTo>
                  <a:lnTo>
                    <a:pt x="3505" y="8287"/>
                  </a:lnTo>
                  <a:lnTo>
                    <a:pt x="3406" y="8264"/>
                  </a:lnTo>
                  <a:lnTo>
                    <a:pt x="3308" y="8241"/>
                  </a:lnTo>
                  <a:lnTo>
                    <a:pt x="3212" y="8215"/>
                  </a:lnTo>
                  <a:lnTo>
                    <a:pt x="3116" y="8188"/>
                  </a:lnTo>
                  <a:lnTo>
                    <a:pt x="3022" y="8157"/>
                  </a:lnTo>
                  <a:lnTo>
                    <a:pt x="2929" y="8123"/>
                  </a:lnTo>
                  <a:lnTo>
                    <a:pt x="2837" y="8088"/>
                  </a:lnTo>
                  <a:lnTo>
                    <a:pt x="2745" y="8052"/>
                  </a:lnTo>
                  <a:lnTo>
                    <a:pt x="2654" y="8011"/>
                  </a:lnTo>
                  <a:lnTo>
                    <a:pt x="2564" y="7969"/>
                  </a:lnTo>
                  <a:lnTo>
                    <a:pt x="2478" y="7925"/>
                  </a:lnTo>
                  <a:lnTo>
                    <a:pt x="2390" y="7881"/>
                  </a:lnTo>
                  <a:lnTo>
                    <a:pt x="2306" y="7833"/>
                  </a:lnTo>
                  <a:lnTo>
                    <a:pt x="2221" y="7783"/>
                  </a:lnTo>
                  <a:lnTo>
                    <a:pt x="2139" y="7732"/>
                  </a:lnTo>
                  <a:lnTo>
                    <a:pt x="2057" y="7678"/>
                  </a:lnTo>
                  <a:lnTo>
                    <a:pt x="1976" y="7622"/>
                  </a:lnTo>
                  <a:lnTo>
                    <a:pt x="1897" y="7565"/>
                  </a:lnTo>
                  <a:lnTo>
                    <a:pt x="1821" y="7505"/>
                  </a:lnTo>
                  <a:lnTo>
                    <a:pt x="1746" y="7444"/>
                  </a:lnTo>
                  <a:lnTo>
                    <a:pt x="1671" y="7381"/>
                  </a:lnTo>
                  <a:lnTo>
                    <a:pt x="1598" y="7318"/>
                  </a:lnTo>
                  <a:lnTo>
                    <a:pt x="1528" y="7250"/>
                  </a:lnTo>
                  <a:lnTo>
                    <a:pt x="1459" y="7183"/>
                  </a:lnTo>
                  <a:lnTo>
                    <a:pt x="1390" y="7114"/>
                  </a:lnTo>
                  <a:lnTo>
                    <a:pt x="1324" y="7042"/>
                  </a:lnTo>
                  <a:lnTo>
                    <a:pt x="1259" y="6969"/>
                  </a:lnTo>
                  <a:lnTo>
                    <a:pt x="1196" y="6896"/>
                  </a:lnTo>
                  <a:lnTo>
                    <a:pt x="1135" y="6819"/>
                  </a:lnTo>
                  <a:lnTo>
                    <a:pt x="1075" y="6743"/>
                  </a:lnTo>
                  <a:lnTo>
                    <a:pt x="1020" y="6664"/>
                  </a:lnTo>
                  <a:lnTo>
                    <a:pt x="964" y="6583"/>
                  </a:lnTo>
                  <a:lnTo>
                    <a:pt x="910" y="6503"/>
                  </a:lnTo>
                  <a:lnTo>
                    <a:pt x="859" y="6419"/>
                  </a:lnTo>
                  <a:lnTo>
                    <a:pt x="809" y="6336"/>
                  </a:lnTo>
                  <a:lnTo>
                    <a:pt x="761" y="6250"/>
                  </a:lnTo>
                  <a:lnTo>
                    <a:pt x="715" y="6164"/>
                  </a:lnTo>
                  <a:lnTo>
                    <a:pt x="671" y="6076"/>
                  </a:lnTo>
                  <a:lnTo>
                    <a:pt x="629" y="5986"/>
                  </a:lnTo>
                  <a:lnTo>
                    <a:pt x="590" y="5895"/>
                  </a:lnTo>
                  <a:lnTo>
                    <a:pt x="552" y="5805"/>
                  </a:lnTo>
                  <a:lnTo>
                    <a:pt x="517" y="5711"/>
                  </a:lnTo>
                  <a:lnTo>
                    <a:pt x="485" y="5619"/>
                  </a:lnTo>
                  <a:lnTo>
                    <a:pt x="454" y="5524"/>
                  </a:lnTo>
                  <a:lnTo>
                    <a:pt x="425" y="5428"/>
                  </a:lnTo>
                  <a:lnTo>
                    <a:pt x="399" y="5332"/>
                  </a:lnTo>
                  <a:lnTo>
                    <a:pt x="376" y="5234"/>
                  </a:lnTo>
                  <a:lnTo>
                    <a:pt x="355" y="5136"/>
                  </a:lnTo>
                  <a:lnTo>
                    <a:pt x="335" y="5037"/>
                  </a:lnTo>
                  <a:lnTo>
                    <a:pt x="318" y="4937"/>
                  </a:lnTo>
                  <a:lnTo>
                    <a:pt x="305" y="4836"/>
                  </a:lnTo>
                  <a:lnTo>
                    <a:pt x="293" y="4734"/>
                  </a:lnTo>
                  <a:lnTo>
                    <a:pt x="284" y="4632"/>
                  </a:lnTo>
                  <a:lnTo>
                    <a:pt x="278" y="4529"/>
                  </a:lnTo>
                  <a:lnTo>
                    <a:pt x="272" y="4425"/>
                  </a:lnTo>
                  <a:lnTo>
                    <a:pt x="272" y="4320"/>
                  </a:lnTo>
                  <a:lnTo>
                    <a:pt x="272" y="4320"/>
                  </a:lnTo>
                  <a:lnTo>
                    <a:pt x="272" y="4215"/>
                  </a:lnTo>
                  <a:lnTo>
                    <a:pt x="278" y="4111"/>
                  </a:lnTo>
                  <a:lnTo>
                    <a:pt x="284" y="4008"/>
                  </a:lnTo>
                  <a:lnTo>
                    <a:pt x="293" y="3906"/>
                  </a:lnTo>
                  <a:lnTo>
                    <a:pt x="305" y="3804"/>
                  </a:lnTo>
                  <a:lnTo>
                    <a:pt x="318" y="3703"/>
                  </a:lnTo>
                  <a:lnTo>
                    <a:pt x="335" y="3603"/>
                  </a:lnTo>
                  <a:lnTo>
                    <a:pt x="355" y="3504"/>
                  </a:lnTo>
                  <a:lnTo>
                    <a:pt x="376" y="3406"/>
                  </a:lnTo>
                  <a:lnTo>
                    <a:pt x="399" y="3308"/>
                  </a:lnTo>
                  <a:lnTo>
                    <a:pt x="425" y="3212"/>
                  </a:lnTo>
                  <a:lnTo>
                    <a:pt x="454" y="3116"/>
                  </a:lnTo>
                  <a:lnTo>
                    <a:pt x="485" y="3021"/>
                  </a:lnTo>
                  <a:lnTo>
                    <a:pt x="517" y="2929"/>
                  </a:lnTo>
                  <a:lnTo>
                    <a:pt x="552" y="2835"/>
                  </a:lnTo>
                  <a:lnTo>
                    <a:pt x="590" y="2745"/>
                  </a:lnTo>
                  <a:lnTo>
                    <a:pt x="629" y="2654"/>
                  </a:lnTo>
                  <a:lnTo>
                    <a:pt x="671" y="2564"/>
                  </a:lnTo>
                  <a:lnTo>
                    <a:pt x="715" y="2476"/>
                  </a:lnTo>
                  <a:lnTo>
                    <a:pt x="761" y="2390"/>
                  </a:lnTo>
                  <a:lnTo>
                    <a:pt x="809" y="2304"/>
                  </a:lnTo>
                  <a:lnTo>
                    <a:pt x="859" y="2221"/>
                  </a:lnTo>
                  <a:lnTo>
                    <a:pt x="910" y="2137"/>
                  </a:lnTo>
                  <a:lnTo>
                    <a:pt x="964" y="2057"/>
                  </a:lnTo>
                  <a:lnTo>
                    <a:pt x="1020" y="1976"/>
                  </a:lnTo>
                  <a:lnTo>
                    <a:pt x="1075" y="1897"/>
                  </a:lnTo>
                  <a:lnTo>
                    <a:pt x="1135" y="1821"/>
                  </a:lnTo>
                  <a:lnTo>
                    <a:pt x="1196" y="1744"/>
                  </a:lnTo>
                  <a:lnTo>
                    <a:pt x="1259" y="1671"/>
                  </a:lnTo>
                  <a:lnTo>
                    <a:pt x="1324" y="1598"/>
                  </a:lnTo>
                  <a:lnTo>
                    <a:pt x="1390" y="1526"/>
                  </a:lnTo>
                  <a:lnTo>
                    <a:pt x="1459" y="1457"/>
                  </a:lnTo>
                  <a:lnTo>
                    <a:pt x="1528" y="1390"/>
                  </a:lnTo>
                  <a:lnTo>
                    <a:pt x="1598" y="1322"/>
                  </a:lnTo>
                  <a:lnTo>
                    <a:pt x="1671" y="1259"/>
                  </a:lnTo>
                  <a:lnTo>
                    <a:pt x="1746" y="1196"/>
                  </a:lnTo>
                  <a:lnTo>
                    <a:pt x="1821" y="1135"/>
                  </a:lnTo>
                  <a:lnTo>
                    <a:pt x="1897" y="1075"/>
                  </a:lnTo>
                  <a:lnTo>
                    <a:pt x="1976" y="1018"/>
                  </a:lnTo>
                  <a:lnTo>
                    <a:pt x="2057" y="962"/>
                  </a:lnTo>
                  <a:lnTo>
                    <a:pt x="2139" y="908"/>
                  </a:lnTo>
                  <a:lnTo>
                    <a:pt x="2221" y="857"/>
                  </a:lnTo>
                  <a:lnTo>
                    <a:pt x="2306" y="807"/>
                  </a:lnTo>
                  <a:lnTo>
                    <a:pt x="2390" y="759"/>
                  </a:lnTo>
                  <a:lnTo>
                    <a:pt x="2478" y="715"/>
                  </a:lnTo>
                  <a:lnTo>
                    <a:pt x="2564" y="671"/>
                  </a:lnTo>
                  <a:lnTo>
                    <a:pt x="2654" y="629"/>
                  </a:lnTo>
                  <a:lnTo>
                    <a:pt x="2745" y="588"/>
                  </a:lnTo>
                  <a:lnTo>
                    <a:pt x="2837" y="552"/>
                  </a:lnTo>
                  <a:lnTo>
                    <a:pt x="2929" y="517"/>
                  </a:lnTo>
                  <a:lnTo>
                    <a:pt x="3022" y="483"/>
                  </a:lnTo>
                  <a:lnTo>
                    <a:pt x="3116" y="452"/>
                  </a:lnTo>
                  <a:lnTo>
                    <a:pt x="3212" y="425"/>
                  </a:lnTo>
                  <a:lnTo>
                    <a:pt x="3308" y="399"/>
                  </a:lnTo>
                  <a:lnTo>
                    <a:pt x="3406" y="376"/>
                  </a:lnTo>
                  <a:lnTo>
                    <a:pt x="3505" y="353"/>
                  </a:lnTo>
                  <a:lnTo>
                    <a:pt x="3603" y="333"/>
                  </a:lnTo>
                  <a:lnTo>
                    <a:pt x="3705" y="318"/>
                  </a:lnTo>
                  <a:lnTo>
                    <a:pt x="3804" y="303"/>
                  </a:lnTo>
                  <a:lnTo>
                    <a:pt x="3906" y="291"/>
                  </a:lnTo>
                  <a:lnTo>
                    <a:pt x="4010" y="284"/>
                  </a:lnTo>
                  <a:lnTo>
                    <a:pt x="4113" y="276"/>
                  </a:lnTo>
                  <a:lnTo>
                    <a:pt x="4217" y="272"/>
                  </a:lnTo>
                  <a:lnTo>
                    <a:pt x="4320" y="270"/>
                  </a:lnTo>
                  <a:lnTo>
                    <a:pt x="4320" y="270"/>
                  </a:lnTo>
                  <a:lnTo>
                    <a:pt x="4425" y="272"/>
                  </a:lnTo>
                  <a:lnTo>
                    <a:pt x="4529" y="276"/>
                  </a:lnTo>
                  <a:lnTo>
                    <a:pt x="4632" y="284"/>
                  </a:lnTo>
                  <a:lnTo>
                    <a:pt x="4734" y="291"/>
                  </a:lnTo>
                  <a:lnTo>
                    <a:pt x="4836" y="303"/>
                  </a:lnTo>
                  <a:lnTo>
                    <a:pt x="4937" y="318"/>
                  </a:lnTo>
                  <a:lnTo>
                    <a:pt x="5037" y="333"/>
                  </a:lnTo>
                  <a:lnTo>
                    <a:pt x="5136" y="353"/>
                  </a:lnTo>
                  <a:lnTo>
                    <a:pt x="5234" y="376"/>
                  </a:lnTo>
                  <a:lnTo>
                    <a:pt x="5332" y="399"/>
                  </a:lnTo>
                  <a:lnTo>
                    <a:pt x="5430" y="425"/>
                  </a:lnTo>
                  <a:lnTo>
                    <a:pt x="5526" y="452"/>
                  </a:lnTo>
                  <a:lnTo>
                    <a:pt x="5619" y="483"/>
                  </a:lnTo>
                  <a:lnTo>
                    <a:pt x="5713" y="517"/>
                  </a:lnTo>
                  <a:lnTo>
                    <a:pt x="5805" y="552"/>
                  </a:lnTo>
                  <a:lnTo>
                    <a:pt x="5897" y="588"/>
                  </a:lnTo>
                  <a:lnTo>
                    <a:pt x="5987" y="629"/>
                  </a:lnTo>
                  <a:lnTo>
                    <a:pt x="6076" y="671"/>
                  </a:lnTo>
                  <a:lnTo>
                    <a:pt x="6164" y="715"/>
                  </a:lnTo>
                  <a:lnTo>
                    <a:pt x="6250" y="759"/>
                  </a:lnTo>
                  <a:lnTo>
                    <a:pt x="6336" y="807"/>
                  </a:lnTo>
                  <a:lnTo>
                    <a:pt x="6421" y="857"/>
                  </a:lnTo>
                  <a:lnTo>
                    <a:pt x="6503" y="908"/>
                  </a:lnTo>
                  <a:lnTo>
                    <a:pt x="6583" y="962"/>
                  </a:lnTo>
                  <a:lnTo>
                    <a:pt x="6664" y="1018"/>
                  </a:lnTo>
                  <a:lnTo>
                    <a:pt x="6743" y="1075"/>
                  </a:lnTo>
                  <a:lnTo>
                    <a:pt x="6821" y="1135"/>
                  </a:lnTo>
                  <a:lnTo>
                    <a:pt x="6896" y="1196"/>
                  </a:lnTo>
                  <a:lnTo>
                    <a:pt x="6971" y="1259"/>
                  </a:lnTo>
                  <a:lnTo>
                    <a:pt x="7043" y="1322"/>
                  </a:lnTo>
                  <a:lnTo>
                    <a:pt x="7114" y="1390"/>
                  </a:lnTo>
                  <a:lnTo>
                    <a:pt x="7183" y="1457"/>
                  </a:lnTo>
                  <a:lnTo>
                    <a:pt x="7252" y="1526"/>
                  </a:lnTo>
                  <a:lnTo>
                    <a:pt x="7318" y="1598"/>
                  </a:lnTo>
                  <a:lnTo>
                    <a:pt x="7383" y="1671"/>
                  </a:lnTo>
                  <a:lnTo>
                    <a:pt x="7444" y="1744"/>
                  </a:lnTo>
                  <a:lnTo>
                    <a:pt x="7505" y="1821"/>
                  </a:lnTo>
                  <a:lnTo>
                    <a:pt x="7565" y="1897"/>
                  </a:lnTo>
                  <a:lnTo>
                    <a:pt x="7622" y="1976"/>
                  </a:lnTo>
                  <a:lnTo>
                    <a:pt x="7678" y="2057"/>
                  </a:lnTo>
                  <a:lnTo>
                    <a:pt x="7732" y="2137"/>
                  </a:lnTo>
                  <a:lnTo>
                    <a:pt x="7783" y="2221"/>
                  </a:lnTo>
                  <a:lnTo>
                    <a:pt x="7833" y="2304"/>
                  </a:lnTo>
                  <a:lnTo>
                    <a:pt x="7881" y="2390"/>
                  </a:lnTo>
                  <a:lnTo>
                    <a:pt x="7927" y="2476"/>
                  </a:lnTo>
                  <a:lnTo>
                    <a:pt x="7971" y="2564"/>
                  </a:lnTo>
                  <a:lnTo>
                    <a:pt x="8011" y="2654"/>
                  </a:lnTo>
                  <a:lnTo>
                    <a:pt x="8052" y="2745"/>
                  </a:lnTo>
                  <a:lnTo>
                    <a:pt x="8088" y="2835"/>
                  </a:lnTo>
                  <a:lnTo>
                    <a:pt x="8124" y="2929"/>
                  </a:lnTo>
                  <a:lnTo>
                    <a:pt x="8157" y="3021"/>
                  </a:lnTo>
                  <a:lnTo>
                    <a:pt x="8188" y="3116"/>
                  </a:lnTo>
                  <a:lnTo>
                    <a:pt x="8216" y="3212"/>
                  </a:lnTo>
                  <a:lnTo>
                    <a:pt x="8241" y="3308"/>
                  </a:lnTo>
                  <a:lnTo>
                    <a:pt x="8266" y="3406"/>
                  </a:lnTo>
                  <a:lnTo>
                    <a:pt x="8287" y="3504"/>
                  </a:lnTo>
                  <a:lnTo>
                    <a:pt x="8307" y="3603"/>
                  </a:lnTo>
                  <a:lnTo>
                    <a:pt x="8322" y="3703"/>
                  </a:lnTo>
                  <a:lnTo>
                    <a:pt x="8337" y="3804"/>
                  </a:lnTo>
                  <a:lnTo>
                    <a:pt x="8349" y="3906"/>
                  </a:lnTo>
                  <a:lnTo>
                    <a:pt x="8358" y="4008"/>
                  </a:lnTo>
                  <a:lnTo>
                    <a:pt x="8364" y="4111"/>
                  </a:lnTo>
                  <a:lnTo>
                    <a:pt x="8368" y="4215"/>
                  </a:lnTo>
                  <a:lnTo>
                    <a:pt x="8370" y="4320"/>
                  </a:lnTo>
                  <a:lnTo>
                    <a:pt x="8370" y="4320"/>
                  </a:lnTo>
                  <a:lnTo>
                    <a:pt x="8368" y="4425"/>
                  </a:lnTo>
                  <a:lnTo>
                    <a:pt x="8364" y="4529"/>
                  </a:lnTo>
                  <a:lnTo>
                    <a:pt x="8358" y="4632"/>
                  </a:lnTo>
                  <a:lnTo>
                    <a:pt x="8349" y="4734"/>
                  </a:lnTo>
                  <a:lnTo>
                    <a:pt x="8337" y="4836"/>
                  </a:lnTo>
                  <a:lnTo>
                    <a:pt x="8322" y="4937"/>
                  </a:lnTo>
                  <a:lnTo>
                    <a:pt x="8307" y="5037"/>
                  </a:lnTo>
                  <a:lnTo>
                    <a:pt x="8287" y="5136"/>
                  </a:lnTo>
                  <a:lnTo>
                    <a:pt x="8266" y="5234"/>
                  </a:lnTo>
                  <a:lnTo>
                    <a:pt x="8241" y="5332"/>
                  </a:lnTo>
                  <a:lnTo>
                    <a:pt x="8216" y="5428"/>
                  </a:lnTo>
                  <a:lnTo>
                    <a:pt x="8188" y="5524"/>
                  </a:lnTo>
                  <a:lnTo>
                    <a:pt x="8157" y="5619"/>
                  </a:lnTo>
                  <a:lnTo>
                    <a:pt x="8124" y="5711"/>
                  </a:lnTo>
                  <a:lnTo>
                    <a:pt x="8088" y="5805"/>
                  </a:lnTo>
                  <a:lnTo>
                    <a:pt x="8052" y="5895"/>
                  </a:lnTo>
                  <a:lnTo>
                    <a:pt x="8011" y="5986"/>
                  </a:lnTo>
                  <a:lnTo>
                    <a:pt x="7971" y="6076"/>
                  </a:lnTo>
                  <a:lnTo>
                    <a:pt x="7927" y="6164"/>
                  </a:lnTo>
                  <a:lnTo>
                    <a:pt x="7881" y="6250"/>
                  </a:lnTo>
                  <a:lnTo>
                    <a:pt x="7833" y="6336"/>
                  </a:lnTo>
                  <a:lnTo>
                    <a:pt x="7783" y="6419"/>
                  </a:lnTo>
                  <a:lnTo>
                    <a:pt x="7732" y="6503"/>
                  </a:lnTo>
                  <a:lnTo>
                    <a:pt x="7678" y="6583"/>
                  </a:lnTo>
                  <a:lnTo>
                    <a:pt x="7622" y="6664"/>
                  </a:lnTo>
                  <a:lnTo>
                    <a:pt x="7565" y="6743"/>
                  </a:lnTo>
                  <a:lnTo>
                    <a:pt x="7505" y="6819"/>
                  </a:lnTo>
                  <a:lnTo>
                    <a:pt x="7444" y="6896"/>
                  </a:lnTo>
                  <a:lnTo>
                    <a:pt x="7383" y="6969"/>
                  </a:lnTo>
                  <a:lnTo>
                    <a:pt x="7318" y="7042"/>
                  </a:lnTo>
                  <a:lnTo>
                    <a:pt x="7252" y="7114"/>
                  </a:lnTo>
                  <a:lnTo>
                    <a:pt x="7183" y="7183"/>
                  </a:lnTo>
                  <a:lnTo>
                    <a:pt x="7114" y="7250"/>
                  </a:lnTo>
                  <a:lnTo>
                    <a:pt x="7043" y="7318"/>
                  </a:lnTo>
                  <a:lnTo>
                    <a:pt x="6971" y="7381"/>
                  </a:lnTo>
                  <a:lnTo>
                    <a:pt x="6896" y="7444"/>
                  </a:lnTo>
                  <a:lnTo>
                    <a:pt x="6821" y="7505"/>
                  </a:lnTo>
                  <a:lnTo>
                    <a:pt x="6743" y="7565"/>
                  </a:lnTo>
                  <a:lnTo>
                    <a:pt x="6664" y="7622"/>
                  </a:lnTo>
                  <a:lnTo>
                    <a:pt x="6583" y="7678"/>
                  </a:lnTo>
                  <a:lnTo>
                    <a:pt x="6503" y="7732"/>
                  </a:lnTo>
                  <a:lnTo>
                    <a:pt x="6421" y="7783"/>
                  </a:lnTo>
                  <a:lnTo>
                    <a:pt x="6336" y="7833"/>
                  </a:lnTo>
                  <a:lnTo>
                    <a:pt x="6250" y="7881"/>
                  </a:lnTo>
                  <a:lnTo>
                    <a:pt x="6164" y="7925"/>
                  </a:lnTo>
                  <a:lnTo>
                    <a:pt x="6076" y="7969"/>
                  </a:lnTo>
                  <a:lnTo>
                    <a:pt x="5987" y="8011"/>
                  </a:lnTo>
                  <a:lnTo>
                    <a:pt x="5897" y="8052"/>
                  </a:lnTo>
                  <a:lnTo>
                    <a:pt x="5805" y="8088"/>
                  </a:lnTo>
                  <a:lnTo>
                    <a:pt x="5713" y="8123"/>
                  </a:lnTo>
                  <a:lnTo>
                    <a:pt x="5619" y="8157"/>
                  </a:lnTo>
                  <a:lnTo>
                    <a:pt x="5526" y="8188"/>
                  </a:lnTo>
                  <a:lnTo>
                    <a:pt x="5430" y="8215"/>
                  </a:lnTo>
                  <a:lnTo>
                    <a:pt x="5332" y="8241"/>
                  </a:lnTo>
                  <a:lnTo>
                    <a:pt x="5234" y="8264"/>
                  </a:lnTo>
                  <a:lnTo>
                    <a:pt x="5136" y="8287"/>
                  </a:lnTo>
                  <a:lnTo>
                    <a:pt x="5037" y="8307"/>
                  </a:lnTo>
                  <a:lnTo>
                    <a:pt x="4937" y="8322"/>
                  </a:lnTo>
                  <a:lnTo>
                    <a:pt x="4836" y="8337"/>
                  </a:lnTo>
                  <a:lnTo>
                    <a:pt x="4734" y="8349"/>
                  </a:lnTo>
                  <a:lnTo>
                    <a:pt x="4632" y="8356"/>
                  </a:lnTo>
                  <a:lnTo>
                    <a:pt x="4529" y="8364"/>
                  </a:lnTo>
                  <a:lnTo>
                    <a:pt x="4425" y="8368"/>
                  </a:lnTo>
                  <a:lnTo>
                    <a:pt x="4320" y="8370"/>
                  </a:lnTo>
                  <a:lnTo>
                    <a:pt x="4320" y="8370"/>
                  </a:lnTo>
                  <a:close/>
                </a:path>
              </a:pathLst>
            </a:custGeom>
            <a:solidFill>
              <a:srgbClr val="46464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4;p2"/>
            <p:cNvSpPr txBox="1"/>
            <p:nvPr/>
          </p:nvSpPr>
          <p:spPr>
            <a:xfrm>
              <a:off x="2635808" y="4299417"/>
              <a:ext cx="858716" cy="4036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S" sz="18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</a:t>
              </a:r>
              <a:endParaRPr/>
            </a:p>
          </p:txBody>
        </p:sp>
      </p:grpSp>
      <p:grpSp>
        <p:nvGrpSpPr>
          <p:cNvPr id="25" name="Google Shape;25;p2"/>
          <p:cNvGrpSpPr/>
          <p:nvPr/>
        </p:nvGrpSpPr>
        <p:grpSpPr>
          <a:xfrm>
            <a:off x="2236537" y="3429000"/>
            <a:ext cx="1704641" cy="1723383"/>
            <a:chOff x="864853" y="1993832"/>
            <a:chExt cx="2839120" cy="2870336"/>
          </a:xfrm>
        </p:grpSpPr>
        <p:pic>
          <p:nvPicPr>
            <p:cNvPr id="26" name="Google Shape;26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64853" y="1993832"/>
              <a:ext cx="2839120" cy="28703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Google Shape;27;p2"/>
            <p:cNvSpPr/>
            <p:nvPr/>
          </p:nvSpPr>
          <p:spPr>
            <a:xfrm>
              <a:off x="1736448" y="2868803"/>
              <a:ext cx="1113692" cy="111369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1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28;p2"/>
            <p:cNvSpPr/>
            <p:nvPr/>
          </p:nvSpPr>
          <p:spPr>
            <a:xfrm rot="5400000">
              <a:off x="989012" y="2133600"/>
              <a:ext cx="2590800" cy="2590800"/>
            </a:xfrm>
            <a:custGeom>
              <a:rect b="b" l="l" r="r" t="t"/>
              <a:pathLst>
                <a:path extrusionOk="0" h="8640" w="8640">
                  <a:moveTo>
                    <a:pt x="4320" y="0"/>
                  </a:moveTo>
                  <a:lnTo>
                    <a:pt x="4320" y="0"/>
                  </a:lnTo>
                  <a:lnTo>
                    <a:pt x="4209" y="2"/>
                  </a:lnTo>
                  <a:lnTo>
                    <a:pt x="4098" y="6"/>
                  </a:lnTo>
                  <a:lnTo>
                    <a:pt x="3988" y="13"/>
                  </a:lnTo>
                  <a:lnTo>
                    <a:pt x="3879" y="23"/>
                  </a:lnTo>
                  <a:lnTo>
                    <a:pt x="3770" y="34"/>
                  </a:lnTo>
                  <a:lnTo>
                    <a:pt x="3663" y="50"/>
                  </a:lnTo>
                  <a:lnTo>
                    <a:pt x="3555" y="67"/>
                  </a:lnTo>
                  <a:lnTo>
                    <a:pt x="3450" y="88"/>
                  </a:lnTo>
                  <a:lnTo>
                    <a:pt x="3344" y="111"/>
                  </a:lnTo>
                  <a:lnTo>
                    <a:pt x="3241" y="136"/>
                  </a:lnTo>
                  <a:lnTo>
                    <a:pt x="3137" y="165"/>
                  </a:lnTo>
                  <a:lnTo>
                    <a:pt x="3036" y="194"/>
                  </a:lnTo>
                  <a:lnTo>
                    <a:pt x="2934" y="226"/>
                  </a:lnTo>
                  <a:lnTo>
                    <a:pt x="2835" y="263"/>
                  </a:lnTo>
                  <a:lnTo>
                    <a:pt x="2737" y="299"/>
                  </a:lnTo>
                  <a:lnTo>
                    <a:pt x="2639" y="339"/>
                  </a:lnTo>
                  <a:lnTo>
                    <a:pt x="2543" y="381"/>
                  </a:lnTo>
                  <a:lnTo>
                    <a:pt x="2447" y="425"/>
                  </a:lnTo>
                  <a:lnTo>
                    <a:pt x="2354" y="473"/>
                  </a:lnTo>
                  <a:lnTo>
                    <a:pt x="2262" y="521"/>
                  </a:lnTo>
                  <a:lnTo>
                    <a:pt x="2170" y="573"/>
                  </a:lnTo>
                  <a:lnTo>
                    <a:pt x="2081" y="625"/>
                  </a:lnTo>
                  <a:lnTo>
                    <a:pt x="1991" y="680"/>
                  </a:lnTo>
                  <a:lnTo>
                    <a:pt x="1905" y="738"/>
                  </a:lnTo>
                  <a:lnTo>
                    <a:pt x="1821" y="797"/>
                  </a:lnTo>
                  <a:lnTo>
                    <a:pt x="1736" y="859"/>
                  </a:lnTo>
                  <a:lnTo>
                    <a:pt x="1654" y="922"/>
                  </a:lnTo>
                  <a:lnTo>
                    <a:pt x="1574" y="987"/>
                  </a:lnTo>
                  <a:lnTo>
                    <a:pt x="1493" y="1054"/>
                  </a:lnTo>
                  <a:lnTo>
                    <a:pt x="1416" y="1123"/>
                  </a:lnTo>
                  <a:lnTo>
                    <a:pt x="1340" y="1192"/>
                  </a:lnTo>
                  <a:lnTo>
                    <a:pt x="1267" y="1265"/>
                  </a:lnTo>
                  <a:lnTo>
                    <a:pt x="1194" y="1340"/>
                  </a:lnTo>
                  <a:lnTo>
                    <a:pt x="1123" y="1414"/>
                  </a:lnTo>
                  <a:lnTo>
                    <a:pt x="1054" y="1493"/>
                  </a:lnTo>
                  <a:lnTo>
                    <a:pt x="987" y="1572"/>
                  </a:lnTo>
                  <a:lnTo>
                    <a:pt x="922" y="1652"/>
                  </a:lnTo>
                  <a:lnTo>
                    <a:pt x="859" y="1735"/>
                  </a:lnTo>
                  <a:lnTo>
                    <a:pt x="797" y="1819"/>
                  </a:lnTo>
                  <a:lnTo>
                    <a:pt x="738" y="1905"/>
                  </a:lnTo>
                  <a:lnTo>
                    <a:pt x="680" y="1991"/>
                  </a:lnTo>
                  <a:lnTo>
                    <a:pt x="627" y="2080"/>
                  </a:lnTo>
                  <a:lnTo>
                    <a:pt x="573" y="2170"/>
                  </a:lnTo>
                  <a:lnTo>
                    <a:pt x="521" y="2262"/>
                  </a:lnTo>
                  <a:lnTo>
                    <a:pt x="473" y="2354"/>
                  </a:lnTo>
                  <a:lnTo>
                    <a:pt x="427" y="2447"/>
                  </a:lnTo>
                  <a:lnTo>
                    <a:pt x="381" y="2541"/>
                  </a:lnTo>
                  <a:lnTo>
                    <a:pt x="339" y="2639"/>
                  </a:lnTo>
                  <a:lnTo>
                    <a:pt x="301" y="2737"/>
                  </a:lnTo>
                  <a:lnTo>
                    <a:pt x="263" y="2835"/>
                  </a:lnTo>
                  <a:lnTo>
                    <a:pt x="228" y="2934"/>
                  </a:lnTo>
                  <a:lnTo>
                    <a:pt x="195" y="3036"/>
                  </a:lnTo>
                  <a:lnTo>
                    <a:pt x="165" y="3137"/>
                  </a:lnTo>
                  <a:lnTo>
                    <a:pt x="136" y="3241"/>
                  </a:lnTo>
                  <a:lnTo>
                    <a:pt x="111" y="3344"/>
                  </a:lnTo>
                  <a:lnTo>
                    <a:pt x="88" y="3450"/>
                  </a:lnTo>
                  <a:lnTo>
                    <a:pt x="69" y="3555"/>
                  </a:lnTo>
                  <a:lnTo>
                    <a:pt x="50" y="3663"/>
                  </a:lnTo>
                  <a:lnTo>
                    <a:pt x="34" y="3770"/>
                  </a:lnTo>
                  <a:lnTo>
                    <a:pt x="23" y="3879"/>
                  </a:lnTo>
                  <a:lnTo>
                    <a:pt x="13" y="3988"/>
                  </a:lnTo>
                  <a:lnTo>
                    <a:pt x="6" y="4098"/>
                  </a:lnTo>
                  <a:lnTo>
                    <a:pt x="2" y="4209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2" y="4431"/>
                  </a:lnTo>
                  <a:lnTo>
                    <a:pt x="6" y="4542"/>
                  </a:lnTo>
                  <a:lnTo>
                    <a:pt x="13" y="4652"/>
                  </a:lnTo>
                  <a:lnTo>
                    <a:pt x="23" y="4761"/>
                  </a:lnTo>
                  <a:lnTo>
                    <a:pt x="34" y="4870"/>
                  </a:lnTo>
                  <a:lnTo>
                    <a:pt x="50" y="4977"/>
                  </a:lnTo>
                  <a:lnTo>
                    <a:pt x="69" y="5085"/>
                  </a:lnTo>
                  <a:lnTo>
                    <a:pt x="88" y="5190"/>
                  </a:lnTo>
                  <a:lnTo>
                    <a:pt x="111" y="5296"/>
                  </a:lnTo>
                  <a:lnTo>
                    <a:pt x="136" y="5399"/>
                  </a:lnTo>
                  <a:lnTo>
                    <a:pt x="165" y="5503"/>
                  </a:lnTo>
                  <a:lnTo>
                    <a:pt x="195" y="5604"/>
                  </a:lnTo>
                  <a:lnTo>
                    <a:pt x="228" y="5706"/>
                  </a:lnTo>
                  <a:lnTo>
                    <a:pt x="263" y="5805"/>
                  </a:lnTo>
                  <a:lnTo>
                    <a:pt x="301" y="5903"/>
                  </a:lnTo>
                  <a:lnTo>
                    <a:pt x="339" y="6001"/>
                  </a:lnTo>
                  <a:lnTo>
                    <a:pt x="381" y="6099"/>
                  </a:lnTo>
                  <a:lnTo>
                    <a:pt x="427" y="6193"/>
                  </a:lnTo>
                  <a:lnTo>
                    <a:pt x="473" y="6286"/>
                  </a:lnTo>
                  <a:lnTo>
                    <a:pt x="521" y="6378"/>
                  </a:lnTo>
                  <a:lnTo>
                    <a:pt x="573" y="6470"/>
                  </a:lnTo>
                  <a:lnTo>
                    <a:pt x="627" y="6560"/>
                  </a:lnTo>
                  <a:lnTo>
                    <a:pt x="680" y="6649"/>
                  </a:lnTo>
                  <a:lnTo>
                    <a:pt x="738" y="6735"/>
                  </a:lnTo>
                  <a:lnTo>
                    <a:pt x="797" y="6821"/>
                  </a:lnTo>
                  <a:lnTo>
                    <a:pt x="859" y="6905"/>
                  </a:lnTo>
                  <a:lnTo>
                    <a:pt x="922" y="6988"/>
                  </a:lnTo>
                  <a:lnTo>
                    <a:pt x="987" y="7068"/>
                  </a:lnTo>
                  <a:lnTo>
                    <a:pt x="1054" y="7147"/>
                  </a:lnTo>
                  <a:lnTo>
                    <a:pt x="1123" y="7226"/>
                  </a:lnTo>
                  <a:lnTo>
                    <a:pt x="1194" y="7300"/>
                  </a:lnTo>
                  <a:lnTo>
                    <a:pt x="1267" y="7375"/>
                  </a:lnTo>
                  <a:lnTo>
                    <a:pt x="1340" y="7448"/>
                  </a:lnTo>
                  <a:lnTo>
                    <a:pt x="1416" y="7517"/>
                  </a:lnTo>
                  <a:lnTo>
                    <a:pt x="1493" y="7586"/>
                  </a:lnTo>
                  <a:lnTo>
                    <a:pt x="1574" y="7653"/>
                  </a:lnTo>
                  <a:lnTo>
                    <a:pt x="1654" y="7718"/>
                  </a:lnTo>
                  <a:lnTo>
                    <a:pt x="1736" y="7781"/>
                  </a:lnTo>
                  <a:lnTo>
                    <a:pt x="1821" y="7843"/>
                  </a:lnTo>
                  <a:lnTo>
                    <a:pt x="1905" y="7902"/>
                  </a:lnTo>
                  <a:lnTo>
                    <a:pt x="1991" y="7960"/>
                  </a:lnTo>
                  <a:lnTo>
                    <a:pt x="2081" y="8015"/>
                  </a:lnTo>
                  <a:lnTo>
                    <a:pt x="2170" y="8067"/>
                  </a:lnTo>
                  <a:lnTo>
                    <a:pt x="2262" y="8119"/>
                  </a:lnTo>
                  <a:lnTo>
                    <a:pt x="2354" y="8167"/>
                  </a:lnTo>
                  <a:lnTo>
                    <a:pt x="2447" y="8215"/>
                  </a:lnTo>
                  <a:lnTo>
                    <a:pt x="2543" y="8259"/>
                  </a:lnTo>
                  <a:lnTo>
                    <a:pt x="2639" y="8301"/>
                  </a:lnTo>
                  <a:lnTo>
                    <a:pt x="2737" y="8341"/>
                  </a:lnTo>
                  <a:lnTo>
                    <a:pt x="2835" y="8377"/>
                  </a:lnTo>
                  <a:lnTo>
                    <a:pt x="2934" y="8414"/>
                  </a:lnTo>
                  <a:lnTo>
                    <a:pt x="3036" y="8446"/>
                  </a:lnTo>
                  <a:lnTo>
                    <a:pt x="3137" y="8475"/>
                  </a:lnTo>
                  <a:lnTo>
                    <a:pt x="3241" y="8504"/>
                  </a:lnTo>
                  <a:lnTo>
                    <a:pt x="3344" y="8529"/>
                  </a:lnTo>
                  <a:lnTo>
                    <a:pt x="3450" y="8552"/>
                  </a:lnTo>
                  <a:lnTo>
                    <a:pt x="3555" y="8573"/>
                  </a:lnTo>
                  <a:lnTo>
                    <a:pt x="3663" y="8590"/>
                  </a:lnTo>
                  <a:lnTo>
                    <a:pt x="3770" y="8606"/>
                  </a:lnTo>
                  <a:lnTo>
                    <a:pt x="3879" y="8617"/>
                  </a:lnTo>
                  <a:lnTo>
                    <a:pt x="3988" y="8627"/>
                  </a:lnTo>
                  <a:lnTo>
                    <a:pt x="4098" y="8634"/>
                  </a:lnTo>
                  <a:lnTo>
                    <a:pt x="4209" y="8638"/>
                  </a:lnTo>
                  <a:lnTo>
                    <a:pt x="4320" y="8640"/>
                  </a:lnTo>
                  <a:lnTo>
                    <a:pt x="4320" y="8640"/>
                  </a:lnTo>
                  <a:lnTo>
                    <a:pt x="4431" y="8638"/>
                  </a:lnTo>
                  <a:lnTo>
                    <a:pt x="4542" y="8634"/>
                  </a:lnTo>
                  <a:lnTo>
                    <a:pt x="4653" y="8627"/>
                  </a:lnTo>
                  <a:lnTo>
                    <a:pt x="4763" y="8617"/>
                  </a:lnTo>
                  <a:lnTo>
                    <a:pt x="4870" y="8606"/>
                  </a:lnTo>
                  <a:lnTo>
                    <a:pt x="4979" y="8590"/>
                  </a:lnTo>
                  <a:lnTo>
                    <a:pt x="5085" y="8573"/>
                  </a:lnTo>
                  <a:lnTo>
                    <a:pt x="5192" y="8552"/>
                  </a:lnTo>
                  <a:lnTo>
                    <a:pt x="5296" y="8529"/>
                  </a:lnTo>
                  <a:lnTo>
                    <a:pt x="5401" y="8504"/>
                  </a:lnTo>
                  <a:lnTo>
                    <a:pt x="5503" y="8475"/>
                  </a:lnTo>
                  <a:lnTo>
                    <a:pt x="5606" y="8446"/>
                  </a:lnTo>
                  <a:lnTo>
                    <a:pt x="5706" y="8414"/>
                  </a:lnTo>
                  <a:lnTo>
                    <a:pt x="5805" y="8377"/>
                  </a:lnTo>
                  <a:lnTo>
                    <a:pt x="5905" y="8341"/>
                  </a:lnTo>
                  <a:lnTo>
                    <a:pt x="6003" y="8301"/>
                  </a:lnTo>
                  <a:lnTo>
                    <a:pt x="6099" y="8259"/>
                  </a:lnTo>
                  <a:lnTo>
                    <a:pt x="6194" y="8215"/>
                  </a:lnTo>
                  <a:lnTo>
                    <a:pt x="6286" y="8167"/>
                  </a:lnTo>
                  <a:lnTo>
                    <a:pt x="6380" y="8119"/>
                  </a:lnTo>
                  <a:lnTo>
                    <a:pt x="6470" y="8067"/>
                  </a:lnTo>
                  <a:lnTo>
                    <a:pt x="6560" y="8015"/>
                  </a:lnTo>
                  <a:lnTo>
                    <a:pt x="6649" y="7960"/>
                  </a:lnTo>
                  <a:lnTo>
                    <a:pt x="6737" y="7902"/>
                  </a:lnTo>
                  <a:lnTo>
                    <a:pt x="6821" y="7843"/>
                  </a:lnTo>
                  <a:lnTo>
                    <a:pt x="6905" y="7781"/>
                  </a:lnTo>
                  <a:lnTo>
                    <a:pt x="6988" y="7718"/>
                  </a:lnTo>
                  <a:lnTo>
                    <a:pt x="7068" y="7653"/>
                  </a:lnTo>
                  <a:lnTo>
                    <a:pt x="7147" y="7586"/>
                  </a:lnTo>
                  <a:lnTo>
                    <a:pt x="7226" y="7517"/>
                  </a:lnTo>
                  <a:lnTo>
                    <a:pt x="7300" y="7448"/>
                  </a:lnTo>
                  <a:lnTo>
                    <a:pt x="7375" y="7375"/>
                  </a:lnTo>
                  <a:lnTo>
                    <a:pt x="7448" y="7300"/>
                  </a:lnTo>
                  <a:lnTo>
                    <a:pt x="7519" y="7226"/>
                  </a:lnTo>
                  <a:lnTo>
                    <a:pt x="7588" y="7147"/>
                  </a:lnTo>
                  <a:lnTo>
                    <a:pt x="7655" y="7068"/>
                  </a:lnTo>
                  <a:lnTo>
                    <a:pt x="7720" y="6988"/>
                  </a:lnTo>
                  <a:lnTo>
                    <a:pt x="7783" y="6905"/>
                  </a:lnTo>
                  <a:lnTo>
                    <a:pt x="7843" y="6821"/>
                  </a:lnTo>
                  <a:lnTo>
                    <a:pt x="7902" y="6735"/>
                  </a:lnTo>
                  <a:lnTo>
                    <a:pt x="7960" y="6649"/>
                  </a:lnTo>
                  <a:lnTo>
                    <a:pt x="8015" y="6560"/>
                  </a:lnTo>
                  <a:lnTo>
                    <a:pt x="8069" y="6470"/>
                  </a:lnTo>
                  <a:lnTo>
                    <a:pt x="8119" y="6378"/>
                  </a:lnTo>
                  <a:lnTo>
                    <a:pt x="8169" y="6286"/>
                  </a:lnTo>
                  <a:lnTo>
                    <a:pt x="8215" y="6193"/>
                  </a:lnTo>
                  <a:lnTo>
                    <a:pt x="8259" y="6099"/>
                  </a:lnTo>
                  <a:lnTo>
                    <a:pt x="8301" y="6001"/>
                  </a:lnTo>
                  <a:lnTo>
                    <a:pt x="8341" y="5903"/>
                  </a:lnTo>
                  <a:lnTo>
                    <a:pt x="8379" y="5805"/>
                  </a:lnTo>
                  <a:lnTo>
                    <a:pt x="8414" y="5706"/>
                  </a:lnTo>
                  <a:lnTo>
                    <a:pt x="8446" y="5604"/>
                  </a:lnTo>
                  <a:lnTo>
                    <a:pt x="8477" y="5503"/>
                  </a:lnTo>
                  <a:lnTo>
                    <a:pt x="8504" y="5399"/>
                  </a:lnTo>
                  <a:lnTo>
                    <a:pt x="8531" y="5296"/>
                  </a:lnTo>
                  <a:lnTo>
                    <a:pt x="8554" y="5190"/>
                  </a:lnTo>
                  <a:lnTo>
                    <a:pt x="8573" y="5085"/>
                  </a:lnTo>
                  <a:lnTo>
                    <a:pt x="8590" y="4977"/>
                  </a:lnTo>
                  <a:lnTo>
                    <a:pt x="8606" y="4870"/>
                  </a:lnTo>
                  <a:lnTo>
                    <a:pt x="8619" y="4761"/>
                  </a:lnTo>
                  <a:lnTo>
                    <a:pt x="8629" y="4652"/>
                  </a:lnTo>
                  <a:lnTo>
                    <a:pt x="8634" y="4542"/>
                  </a:lnTo>
                  <a:lnTo>
                    <a:pt x="8640" y="4431"/>
                  </a:lnTo>
                  <a:lnTo>
                    <a:pt x="8640" y="4320"/>
                  </a:lnTo>
                  <a:lnTo>
                    <a:pt x="8640" y="4320"/>
                  </a:lnTo>
                  <a:lnTo>
                    <a:pt x="8640" y="0"/>
                  </a:lnTo>
                  <a:lnTo>
                    <a:pt x="8640" y="0"/>
                  </a:lnTo>
                  <a:lnTo>
                    <a:pt x="4320" y="0"/>
                  </a:lnTo>
                  <a:lnTo>
                    <a:pt x="4320" y="0"/>
                  </a:lnTo>
                  <a:close/>
                  <a:moveTo>
                    <a:pt x="4320" y="8370"/>
                  </a:moveTo>
                  <a:lnTo>
                    <a:pt x="4320" y="8370"/>
                  </a:lnTo>
                  <a:lnTo>
                    <a:pt x="4217" y="8368"/>
                  </a:lnTo>
                  <a:lnTo>
                    <a:pt x="4113" y="8364"/>
                  </a:lnTo>
                  <a:lnTo>
                    <a:pt x="4010" y="8356"/>
                  </a:lnTo>
                  <a:lnTo>
                    <a:pt x="3906" y="8349"/>
                  </a:lnTo>
                  <a:lnTo>
                    <a:pt x="3804" y="8337"/>
                  </a:lnTo>
                  <a:lnTo>
                    <a:pt x="3705" y="8322"/>
                  </a:lnTo>
                  <a:lnTo>
                    <a:pt x="3603" y="8307"/>
                  </a:lnTo>
                  <a:lnTo>
                    <a:pt x="3505" y="8287"/>
                  </a:lnTo>
                  <a:lnTo>
                    <a:pt x="3406" y="8264"/>
                  </a:lnTo>
                  <a:lnTo>
                    <a:pt x="3308" y="8241"/>
                  </a:lnTo>
                  <a:lnTo>
                    <a:pt x="3212" y="8215"/>
                  </a:lnTo>
                  <a:lnTo>
                    <a:pt x="3116" y="8188"/>
                  </a:lnTo>
                  <a:lnTo>
                    <a:pt x="3022" y="8157"/>
                  </a:lnTo>
                  <a:lnTo>
                    <a:pt x="2929" y="8123"/>
                  </a:lnTo>
                  <a:lnTo>
                    <a:pt x="2837" y="8088"/>
                  </a:lnTo>
                  <a:lnTo>
                    <a:pt x="2745" y="8052"/>
                  </a:lnTo>
                  <a:lnTo>
                    <a:pt x="2654" y="8011"/>
                  </a:lnTo>
                  <a:lnTo>
                    <a:pt x="2564" y="7969"/>
                  </a:lnTo>
                  <a:lnTo>
                    <a:pt x="2478" y="7925"/>
                  </a:lnTo>
                  <a:lnTo>
                    <a:pt x="2390" y="7881"/>
                  </a:lnTo>
                  <a:lnTo>
                    <a:pt x="2306" y="7833"/>
                  </a:lnTo>
                  <a:lnTo>
                    <a:pt x="2221" y="7783"/>
                  </a:lnTo>
                  <a:lnTo>
                    <a:pt x="2139" y="7732"/>
                  </a:lnTo>
                  <a:lnTo>
                    <a:pt x="2057" y="7678"/>
                  </a:lnTo>
                  <a:lnTo>
                    <a:pt x="1976" y="7622"/>
                  </a:lnTo>
                  <a:lnTo>
                    <a:pt x="1897" y="7565"/>
                  </a:lnTo>
                  <a:lnTo>
                    <a:pt x="1821" y="7505"/>
                  </a:lnTo>
                  <a:lnTo>
                    <a:pt x="1746" y="7444"/>
                  </a:lnTo>
                  <a:lnTo>
                    <a:pt x="1671" y="7381"/>
                  </a:lnTo>
                  <a:lnTo>
                    <a:pt x="1598" y="7318"/>
                  </a:lnTo>
                  <a:lnTo>
                    <a:pt x="1528" y="7250"/>
                  </a:lnTo>
                  <a:lnTo>
                    <a:pt x="1459" y="7183"/>
                  </a:lnTo>
                  <a:lnTo>
                    <a:pt x="1390" y="7114"/>
                  </a:lnTo>
                  <a:lnTo>
                    <a:pt x="1324" y="7042"/>
                  </a:lnTo>
                  <a:lnTo>
                    <a:pt x="1259" y="6969"/>
                  </a:lnTo>
                  <a:lnTo>
                    <a:pt x="1196" y="6896"/>
                  </a:lnTo>
                  <a:lnTo>
                    <a:pt x="1135" y="6819"/>
                  </a:lnTo>
                  <a:lnTo>
                    <a:pt x="1075" y="6743"/>
                  </a:lnTo>
                  <a:lnTo>
                    <a:pt x="1020" y="6664"/>
                  </a:lnTo>
                  <a:lnTo>
                    <a:pt x="964" y="6583"/>
                  </a:lnTo>
                  <a:lnTo>
                    <a:pt x="910" y="6503"/>
                  </a:lnTo>
                  <a:lnTo>
                    <a:pt x="859" y="6419"/>
                  </a:lnTo>
                  <a:lnTo>
                    <a:pt x="809" y="6336"/>
                  </a:lnTo>
                  <a:lnTo>
                    <a:pt x="761" y="6250"/>
                  </a:lnTo>
                  <a:lnTo>
                    <a:pt x="715" y="6164"/>
                  </a:lnTo>
                  <a:lnTo>
                    <a:pt x="671" y="6076"/>
                  </a:lnTo>
                  <a:lnTo>
                    <a:pt x="629" y="5986"/>
                  </a:lnTo>
                  <a:lnTo>
                    <a:pt x="590" y="5895"/>
                  </a:lnTo>
                  <a:lnTo>
                    <a:pt x="552" y="5805"/>
                  </a:lnTo>
                  <a:lnTo>
                    <a:pt x="517" y="5711"/>
                  </a:lnTo>
                  <a:lnTo>
                    <a:pt x="485" y="5619"/>
                  </a:lnTo>
                  <a:lnTo>
                    <a:pt x="454" y="5524"/>
                  </a:lnTo>
                  <a:lnTo>
                    <a:pt x="425" y="5428"/>
                  </a:lnTo>
                  <a:lnTo>
                    <a:pt x="399" y="5332"/>
                  </a:lnTo>
                  <a:lnTo>
                    <a:pt x="376" y="5234"/>
                  </a:lnTo>
                  <a:lnTo>
                    <a:pt x="355" y="5136"/>
                  </a:lnTo>
                  <a:lnTo>
                    <a:pt x="335" y="5037"/>
                  </a:lnTo>
                  <a:lnTo>
                    <a:pt x="318" y="4937"/>
                  </a:lnTo>
                  <a:lnTo>
                    <a:pt x="305" y="4836"/>
                  </a:lnTo>
                  <a:lnTo>
                    <a:pt x="293" y="4734"/>
                  </a:lnTo>
                  <a:lnTo>
                    <a:pt x="284" y="4632"/>
                  </a:lnTo>
                  <a:lnTo>
                    <a:pt x="278" y="4529"/>
                  </a:lnTo>
                  <a:lnTo>
                    <a:pt x="272" y="4425"/>
                  </a:lnTo>
                  <a:lnTo>
                    <a:pt x="272" y="4320"/>
                  </a:lnTo>
                  <a:lnTo>
                    <a:pt x="272" y="4320"/>
                  </a:lnTo>
                  <a:lnTo>
                    <a:pt x="272" y="4215"/>
                  </a:lnTo>
                  <a:lnTo>
                    <a:pt x="278" y="4111"/>
                  </a:lnTo>
                  <a:lnTo>
                    <a:pt x="284" y="4008"/>
                  </a:lnTo>
                  <a:lnTo>
                    <a:pt x="293" y="3906"/>
                  </a:lnTo>
                  <a:lnTo>
                    <a:pt x="305" y="3804"/>
                  </a:lnTo>
                  <a:lnTo>
                    <a:pt x="318" y="3703"/>
                  </a:lnTo>
                  <a:lnTo>
                    <a:pt x="335" y="3603"/>
                  </a:lnTo>
                  <a:lnTo>
                    <a:pt x="355" y="3504"/>
                  </a:lnTo>
                  <a:lnTo>
                    <a:pt x="376" y="3406"/>
                  </a:lnTo>
                  <a:lnTo>
                    <a:pt x="399" y="3308"/>
                  </a:lnTo>
                  <a:lnTo>
                    <a:pt x="425" y="3212"/>
                  </a:lnTo>
                  <a:lnTo>
                    <a:pt x="454" y="3116"/>
                  </a:lnTo>
                  <a:lnTo>
                    <a:pt x="485" y="3021"/>
                  </a:lnTo>
                  <a:lnTo>
                    <a:pt x="517" y="2929"/>
                  </a:lnTo>
                  <a:lnTo>
                    <a:pt x="552" y="2835"/>
                  </a:lnTo>
                  <a:lnTo>
                    <a:pt x="590" y="2745"/>
                  </a:lnTo>
                  <a:lnTo>
                    <a:pt x="629" y="2654"/>
                  </a:lnTo>
                  <a:lnTo>
                    <a:pt x="671" y="2564"/>
                  </a:lnTo>
                  <a:lnTo>
                    <a:pt x="715" y="2476"/>
                  </a:lnTo>
                  <a:lnTo>
                    <a:pt x="761" y="2390"/>
                  </a:lnTo>
                  <a:lnTo>
                    <a:pt x="809" y="2304"/>
                  </a:lnTo>
                  <a:lnTo>
                    <a:pt x="859" y="2221"/>
                  </a:lnTo>
                  <a:lnTo>
                    <a:pt x="910" y="2137"/>
                  </a:lnTo>
                  <a:lnTo>
                    <a:pt x="964" y="2057"/>
                  </a:lnTo>
                  <a:lnTo>
                    <a:pt x="1020" y="1976"/>
                  </a:lnTo>
                  <a:lnTo>
                    <a:pt x="1075" y="1897"/>
                  </a:lnTo>
                  <a:lnTo>
                    <a:pt x="1135" y="1821"/>
                  </a:lnTo>
                  <a:lnTo>
                    <a:pt x="1196" y="1744"/>
                  </a:lnTo>
                  <a:lnTo>
                    <a:pt x="1259" y="1671"/>
                  </a:lnTo>
                  <a:lnTo>
                    <a:pt x="1324" y="1598"/>
                  </a:lnTo>
                  <a:lnTo>
                    <a:pt x="1390" y="1526"/>
                  </a:lnTo>
                  <a:lnTo>
                    <a:pt x="1459" y="1457"/>
                  </a:lnTo>
                  <a:lnTo>
                    <a:pt x="1528" y="1390"/>
                  </a:lnTo>
                  <a:lnTo>
                    <a:pt x="1598" y="1322"/>
                  </a:lnTo>
                  <a:lnTo>
                    <a:pt x="1671" y="1259"/>
                  </a:lnTo>
                  <a:lnTo>
                    <a:pt x="1746" y="1196"/>
                  </a:lnTo>
                  <a:lnTo>
                    <a:pt x="1821" y="1135"/>
                  </a:lnTo>
                  <a:lnTo>
                    <a:pt x="1897" y="1075"/>
                  </a:lnTo>
                  <a:lnTo>
                    <a:pt x="1976" y="1018"/>
                  </a:lnTo>
                  <a:lnTo>
                    <a:pt x="2057" y="962"/>
                  </a:lnTo>
                  <a:lnTo>
                    <a:pt x="2139" y="908"/>
                  </a:lnTo>
                  <a:lnTo>
                    <a:pt x="2221" y="857"/>
                  </a:lnTo>
                  <a:lnTo>
                    <a:pt x="2306" y="807"/>
                  </a:lnTo>
                  <a:lnTo>
                    <a:pt x="2390" y="759"/>
                  </a:lnTo>
                  <a:lnTo>
                    <a:pt x="2478" y="715"/>
                  </a:lnTo>
                  <a:lnTo>
                    <a:pt x="2564" y="671"/>
                  </a:lnTo>
                  <a:lnTo>
                    <a:pt x="2654" y="629"/>
                  </a:lnTo>
                  <a:lnTo>
                    <a:pt x="2745" y="588"/>
                  </a:lnTo>
                  <a:lnTo>
                    <a:pt x="2837" y="552"/>
                  </a:lnTo>
                  <a:lnTo>
                    <a:pt x="2929" y="517"/>
                  </a:lnTo>
                  <a:lnTo>
                    <a:pt x="3022" y="483"/>
                  </a:lnTo>
                  <a:lnTo>
                    <a:pt x="3116" y="452"/>
                  </a:lnTo>
                  <a:lnTo>
                    <a:pt x="3212" y="425"/>
                  </a:lnTo>
                  <a:lnTo>
                    <a:pt x="3308" y="399"/>
                  </a:lnTo>
                  <a:lnTo>
                    <a:pt x="3406" y="376"/>
                  </a:lnTo>
                  <a:lnTo>
                    <a:pt x="3505" y="353"/>
                  </a:lnTo>
                  <a:lnTo>
                    <a:pt x="3603" y="333"/>
                  </a:lnTo>
                  <a:lnTo>
                    <a:pt x="3705" y="318"/>
                  </a:lnTo>
                  <a:lnTo>
                    <a:pt x="3804" y="303"/>
                  </a:lnTo>
                  <a:lnTo>
                    <a:pt x="3906" y="291"/>
                  </a:lnTo>
                  <a:lnTo>
                    <a:pt x="4010" y="284"/>
                  </a:lnTo>
                  <a:lnTo>
                    <a:pt x="4113" y="276"/>
                  </a:lnTo>
                  <a:lnTo>
                    <a:pt x="4217" y="272"/>
                  </a:lnTo>
                  <a:lnTo>
                    <a:pt x="4320" y="270"/>
                  </a:lnTo>
                  <a:lnTo>
                    <a:pt x="4320" y="270"/>
                  </a:lnTo>
                  <a:lnTo>
                    <a:pt x="4425" y="272"/>
                  </a:lnTo>
                  <a:lnTo>
                    <a:pt x="4529" y="276"/>
                  </a:lnTo>
                  <a:lnTo>
                    <a:pt x="4632" y="284"/>
                  </a:lnTo>
                  <a:lnTo>
                    <a:pt x="4734" y="291"/>
                  </a:lnTo>
                  <a:lnTo>
                    <a:pt x="4836" y="303"/>
                  </a:lnTo>
                  <a:lnTo>
                    <a:pt x="4937" y="318"/>
                  </a:lnTo>
                  <a:lnTo>
                    <a:pt x="5037" y="333"/>
                  </a:lnTo>
                  <a:lnTo>
                    <a:pt x="5136" y="353"/>
                  </a:lnTo>
                  <a:lnTo>
                    <a:pt x="5234" y="376"/>
                  </a:lnTo>
                  <a:lnTo>
                    <a:pt x="5332" y="399"/>
                  </a:lnTo>
                  <a:lnTo>
                    <a:pt x="5430" y="425"/>
                  </a:lnTo>
                  <a:lnTo>
                    <a:pt x="5526" y="452"/>
                  </a:lnTo>
                  <a:lnTo>
                    <a:pt x="5619" y="483"/>
                  </a:lnTo>
                  <a:lnTo>
                    <a:pt x="5713" y="517"/>
                  </a:lnTo>
                  <a:lnTo>
                    <a:pt x="5805" y="552"/>
                  </a:lnTo>
                  <a:lnTo>
                    <a:pt x="5897" y="588"/>
                  </a:lnTo>
                  <a:lnTo>
                    <a:pt x="5987" y="629"/>
                  </a:lnTo>
                  <a:lnTo>
                    <a:pt x="6076" y="671"/>
                  </a:lnTo>
                  <a:lnTo>
                    <a:pt x="6164" y="715"/>
                  </a:lnTo>
                  <a:lnTo>
                    <a:pt x="6250" y="759"/>
                  </a:lnTo>
                  <a:lnTo>
                    <a:pt x="6336" y="807"/>
                  </a:lnTo>
                  <a:lnTo>
                    <a:pt x="6421" y="857"/>
                  </a:lnTo>
                  <a:lnTo>
                    <a:pt x="6503" y="908"/>
                  </a:lnTo>
                  <a:lnTo>
                    <a:pt x="6583" y="962"/>
                  </a:lnTo>
                  <a:lnTo>
                    <a:pt x="6664" y="1018"/>
                  </a:lnTo>
                  <a:lnTo>
                    <a:pt x="6743" y="1075"/>
                  </a:lnTo>
                  <a:lnTo>
                    <a:pt x="6821" y="1135"/>
                  </a:lnTo>
                  <a:lnTo>
                    <a:pt x="6896" y="1196"/>
                  </a:lnTo>
                  <a:lnTo>
                    <a:pt x="6971" y="1259"/>
                  </a:lnTo>
                  <a:lnTo>
                    <a:pt x="7043" y="1322"/>
                  </a:lnTo>
                  <a:lnTo>
                    <a:pt x="7114" y="1390"/>
                  </a:lnTo>
                  <a:lnTo>
                    <a:pt x="7183" y="1457"/>
                  </a:lnTo>
                  <a:lnTo>
                    <a:pt x="7252" y="1526"/>
                  </a:lnTo>
                  <a:lnTo>
                    <a:pt x="7318" y="1598"/>
                  </a:lnTo>
                  <a:lnTo>
                    <a:pt x="7383" y="1671"/>
                  </a:lnTo>
                  <a:lnTo>
                    <a:pt x="7444" y="1744"/>
                  </a:lnTo>
                  <a:lnTo>
                    <a:pt x="7505" y="1821"/>
                  </a:lnTo>
                  <a:lnTo>
                    <a:pt x="7565" y="1897"/>
                  </a:lnTo>
                  <a:lnTo>
                    <a:pt x="7622" y="1976"/>
                  </a:lnTo>
                  <a:lnTo>
                    <a:pt x="7678" y="2057"/>
                  </a:lnTo>
                  <a:lnTo>
                    <a:pt x="7732" y="2137"/>
                  </a:lnTo>
                  <a:lnTo>
                    <a:pt x="7783" y="2221"/>
                  </a:lnTo>
                  <a:lnTo>
                    <a:pt x="7833" y="2304"/>
                  </a:lnTo>
                  <a:lnTo>
                    <a:pt x="7881" y="2390"/>
                  </a:lnTo>
                  <a:lnTo>
                    <a:pt x="7927" y="2476"/>
                  </a:lnTo>
                  <a:lnTo>
                    <a:pt x="7971" y="2564"/>
                  </a:lnTo>
                  <a:lnTo>
                    <a:pt x="8011" y="2654"/>
                  </a:lnTo>
                  <a:lnTo>
                    <a:pt x="8052" y="2745"/>
                  </a:lnTo>
                  <a:lnTo>
                    <a:pt x="8088" y="2835"/>
                  </a:lnTo>
                  <a:lnTo>
                    <a:pt x="8124" y="2929"/>
                  </a:lnTo>
                  <a:lnTo>
                    <a:pt x="8157" y="3021"/>
                  </a:lnTo>
                  <a:lnTo>
                    <a:pt x="8188" y="3116"/>
                  </a:lnTo>
                  <a:lnTo>
                    <a:pt x="8216" y="3212"/>
                  </a:lnTo>
                  <a:lnTo>
                    <a:pt x="8241" y="3308"/>
                  </a:lnTo>
                  <a:lnTo>
                    <a:pt x="8266" y="3406"/>
                  </a:lnTo>
                  <a:lnTo>
                    <a:pt x="8287" y="3504"/>
                  </a:lnTo>
                  <a:lnTo>
                    <a:pt x="8307" y="3603"/>
                  </a:lnTo>
                  <a:lnTo>
                    <a:pt x="8322" y="3703"/>
                  </a:lnTo>
                  <a:lnTo>
                    <a:pt x="8337" y="3804"/>
                  </a:lnTo>
                  <a:lnTo>
                    <a:pt x="8349" y="3906"/>
                  </a:lnTo>
                  <a:lnTo>
                    <a:pt x="8358" y="4008"/>
                  </a:lnTo>
                  <a:lnTo>
                    <a:pt x="8364" y="4111"/>
                  </a:lnTo>
                  <a:lnTo>
                    <a:pt x="8368" y="4215"/>
                  </a:lnTo>
                  <a:lnTo>
                    <a:pt x="8370" y="4320"/>
                  </a:lnTo>
                  <a:lnTo>
                    <a:pt x="8370" y="4320"/>
                  </a:lnTo>
                  <a:lnTo>
                    <a:pt x="8368" y="4425"/>
                  </a:lnTo>
                  <a:lnTo>
                    <a:pt x="8364" y="4529"/>
                  </a:lnTo>
                  <a:lnTo>
                    <a:pt x="8358" y="4632"/>
                  </a:lnTo>
                  <a:lnTo>
                    <a:pt x="8349" y="4734"/>
                  </a:lnTo>
                  <a:lnTo>
                    <a:pt x="8337" y="4836"/>
                  </a:lnTo>
                  <a:lnTo>
                    <a:pt x="8322" y="4937"/>
                  </a:lnTo>
                  <a:lnTo>
                    <a:pt x="8307" y="5037"/>
                  </a:lnTo>
                  <a:lnTo>
                    <a:pt x="8287" y="5136"/>
                  </a:lnTo>
                  <a:lnTo>
                    <a:pt x="8266" y="5234"/>
                  </a:lnTo>
                  <a:lnTo>
                    <a:pt x="8241" y="5332"/>
                  </a:lnTo>
                  <a:lnTo>
                    <a:pt x="8216" y="5428"/>
                  </a:lnTo>
                  <a:lnTo>
                    <a:pt x="8188" y="5524"/>
                  </a:lnTo>
                  <a:lnTo>
                    <a:pt x="8157" y="5619"/>
                  </a:lnTo>
                  <a:lnTo>
                    <a:pt x="8124" y="5711"/>
                  </a:lnTo>
                  <a:lnTo>
                    <a:pt x="8088" y="5805"/>
                  </a:lnTo>
                  <a:lnTo>
                    <a:pt x="8052" y="5895"/>
                  </a:lnTo>
                  <a:lnTo>
                    <a:pt x="8011" y="5986"/>
                  </a:lnTo>
                  <a:lnTo>
                    <a:pt x="7971" y="6076"/>
                  </a:lnTo>
                  <a:lnTo>
                    <a:pt x="7927" y="6164"/>
                  </a:lnTo>
                  <a:lnTo>
                    <a:pt x="7881" y="6250"/>
                  </a:lnTo>
                  <a:lnTo>
                    <a:pt x="7833" y="6336"/>
                  </a:lnTo>
                  <a:lnTo>
                    <a:pt x="7783" y="6419"/>
                  </a:lnTo>
                  <a:lnTo>
                    <a:pt x="7732" y="6503"/>
                  </a:lnTo>
                  <a:lnTo>
                    <a:pt x="7678" y="6583"/>
                  </a:lnTo>
                  <a:lnTo>
                    <a:pt x="7622" y="6664"/>
                  </a:lnTo>
                  <a:lnTo>
                    <a:pt x="7565" y="6743"/>
                  </a:lnTo>
                  <a:lnTo>
                    <a:pt x="7505" y="6819"/>
                  </a:lnTo>
                  <a:lnTo>
                    <a:pt x="7444" y="6896"/>
                  </a:lnTo>
                  <a:lnTo>
                    <a:pt x="7383" y="6969"/>
                  </a:lnTo>
                  <a:lnTo>
                    <a:pt x="7318" y="7042"/>
                  </a:lnTo>
                  <a:lnTo>
                    <a:pt x="7252" y="7114"/>
                  </a:lnTo>
                  <a:lnTo>
                    <a:pt x="7183" y="7183"/>
                  </a:lnTo>
                  <a:lnTo>
                    <a:pt x="7114" y="7250"/>
                  </a:lnTo>
                  <a:lnTo>
                    <a:pt x="7043" y="7318"/>
                  </a:lnTo>
                  <a:lnTo>
                    <a:pt x="6971" y="7381"/>
                  </a:lnTo>
                  <a:lnTo>
                    <a:pt x="6896" y="7444"/>
                  </a:lnTo>
                  <a:lnTo>
                    <a:pt x="6821" y="7505"/>
                  </a:lnTo>
                  <a:lnTo>
                    <a:pt x="6743" y="7565"/>
                  </a:lnTo>
                  <a:lnTo>
                    <a:pt x="6664" y="7622"/>
                  </a:lnTo>
                  <a:lnTo>
                    <a:pt x="6583" y="7678"/>
                  </a:lnTo>
                  <a:lnTo>
                    <a:pt x="6503" y="7732"/>
                  </a:lnTo>
                  <a:lnTo>
                    <a:pt x="6421" y="7783"/>
                  </a:lnTo>
                  <a:lnTo>
                    <a:pt x="6336" y="7833"/>
                  </a:lnTo>
                  <a:lnTo>
                    <a:pt x="6250" y="7881"/>
                  </a:lnTo>
                  <a:lnTo>
                    <a:pt x="6164" y="7925"/>
                  </a:lnTo>
                  <a:lnTo>
                    <a:pt x="6076" y="7969"/>
                  </a:lnTo>
                  <a:lnTo>
                    <a:pt x="5987" y="8011"/>
                  </a:lnTo>
                  <a:lnTo>
                    <a:pt x="5897" y="8052"/>
                  </a:lnTo>
                  <a:lnTo>
                    <a:pt x="5805" y="8088"/>
                  </a:lnTo>
                  <a:lnTo>
                    <a:pt x="5713" y="8123"/>
                  </a:lnTo>
                  <a:lnTo>
                    <a:pt x="5619" y="8157"/>
                  </a:lnTo>
                  <a:lnTo>
                    <a:pt x="5526" y="8188"/>
                  </a:lnTo>
                  <a:lnTo>
                    <a:pt x="5430" y="8215"/>
                  </a:lnTo>
                  <a:lnTo>
                    <a:pt x="5332" y="8241"/>
                  </a:lnTo>
                  <a:lnTo>
                    <a:pt x="5234" y="8264"/>
                  </a:lnTo>
                  <a:lnTo>
                    <a:pt x="5136" y="8287"/>
                  </a:lnTo>
                  <a:lnTo>
                    <a:pt x="5037" y="8307"/>
                  </a:lnTo>
                  <a:lnTo>
                    <a:pt x="4937" y="8322"/>
                  </a:lnTo>
                  <a:lnTo>
                    <a:pt x="4836" y="8337"/>
                  </a:lnTo>
                  <a:lnTo>
                    <a:pt x="4734" y="8349"/>
                  </a:lnTo>
                  <a:lnTo>
                    <a:pt x="4632" y="8356"/>
                  </a:lnTo>
                  <a:lnTo>
                    <a:pt x="4529" y="8364"/>
                  </a:lnTo>
                  <a:lnTo>
                    <a:pt x="4425" y="8368"/>
                  </a:lnTo>
                  <a:lnTo>
                    <a:pt x="4320" y="8370"/>
                  </a:lnTo>
                  <a:lnTo>
                    <a:pt x="4320" y="8370"/>
                  </a:lnTo>
                  <a:close/>
                </a:path>
              </a:pathLst>
            </a:custGeom>
            <a:solidFill>
              <a:srgbClr val="46464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29;p2"/>
            <p:cNvSpPr txBox="1"/>
            <p:nvPr/>
          </p:nvSpPr>
          <p:spPr>
            <a:xfrm>
              <a:off x="2635808" y="4299417"/>
              <a:ext cx="858716" cy="4036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S" sz="18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B</a:t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4168274" y="3429000"/>
            <a:ext cx="1704641" cy="1723383"/>
            <a:chOff x="864852" y="1993834"/>
            <a:chExt cx="2839121" cy="2870338"/>
          </a:xfrm>
        </p:grpSpPr>
        <p:pic>
          <p:nvPicPr>
            <p:cNvPr id="31" name="Google Shape;31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64852" y="1993834"/>
              <a:ext cx="2839121" cy="28703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Google Shape;32;p2"/>
            <p:cNvSpPr/>
            <p:nvPr/>
          </p:nvSpPr>
          <p:spPr>
            <a:xfrm>
              <a:off x="1736448" y="2868806"/>
              <a:ext cx="1113693" cy="111369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1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 rot="5400000">
              <a:off x="989012" y="2133602"/>
              <a:ext cx="2590801" cy="2590801"/>
            </a:xfrm>
            <a:custGeom>
              <a:rect b="b" l="l" r="r" t="t"/>
              <a:pathLst>
                <a:path extrusionOk="0" h="8640" w="8640">
                  <a:moveTo>
                    <a:pt x="4320" y="0"/>
                  </a:moveTo>
                  <a:lnTo>
                    <a:pt x="4320" y="0"/>
                  </a:lnTo>
                  <a:lnTo>
                    <a:pt x="4209" y="2"/>
                  </a:lnTo>
                  <a:lnTo>
                    <a:pt x="4098" y="6"/>
                  </a:lnTo>
                  <a:lnTo>
                    <a:pt x="3988" y="13"/>
                  </a:lnTo>
                  <a:lnTo>
                    <a:pt x="3879" y="23"/>
                  </a:lnTo>
                  <a:lnTo>
                    <a:pt x="3770" y="34"/>
                  </a:lnTo>
                  <a:lnTo>
                    <a:pt x="3663" y="50"/>
                  </a:lnTo>
                  <a:lnTo>
                    <a:pt x="3555" y="67"/>
                  </a:lnTo>
                  <a:lnTo>
                    <a:pt x="3450" y="88"/>
                  </a:lnTo>
                  <a:lnTo>
                    <a:pt x="3344" y="111"/>
                  </a:lnTo>
                  <a:lnTo>
                    <a:pt x="3241" y="136"/>
                  </a:lnTo>
                  <a:lnTo>
                    <a:pt x="3137" y="165"/>
                  </a:lnTo>
                  <a:lnTo>
                    <a:pt x="3036" y="194"/>
                  </a:lnTo>
                  <a:lnTo>
                    <a:pt x="2934" y="226"/>
                  </a:lnTo>
                  <a:lnTo>
                    <a:pt x="2835" y="263"/>
                  </a:lnTo>
                  <a:lnTo>
                    <a:pt x="2737" y="299"/>
                  </a:lnTo>
                  <a:lnTo>
                    <a:pt x="2639" y="339"/>
                  </a:lnTo>
                  <a:lnTo>
                    <a:pt x="2543" y="381"/>
                  </a:lnTo>
                  <a:lnTo>
                    <a:pt x="2447" y="425"/>
                  </a:lnTo>
                  <a:lnTo>
                    <a:pt x="2354" y="473"/>
                  </a:lnTo>
                  <a:lnTo>
                    <a:pt x="2262" y="521"/>
                  </a:lnTo>
                  <a:lnTo>
                    <a:pt x="2170" y="573"/>
                  </a:lnTo>
                  <a:lnTo>
                    <a:pt x="2081" y="625"/>
                  </a:lnTo>
                  <a:lnTo>
                    <a:pt x="1991" y="680"/>
                  </a:lnTo>
                  <a:lnTo>
                    <a:pt x="1905" y="738"/>
                  </a:lnTo>
                  <a:lnTo>
                    <a:pt x="1821" y="797"/>
                  </a:lnTo>
                  <a:lnTo>
                    <a:pt x="1736" y="859"/>
                  </a:lnTo>
                  <a:lnTo>
                    <a:pt x="1654" y="922"/>
                  </a:lnTo>
                  <a:lnTo>
                    <a:pt x="1574" y="987"/>
                  </a:lnTo>
                  <a:lnTo>
                    <a:pt x="1493" y="1054"/>
                  </a:lnTo>
                  <a:lnTo>
                    <a:pt x="1416" y="1123"/>
                  </a:lnTo>
                  <a:lnTo>
                    <a:pt x="1340" y="1192"/>
                  </a:lnTo>
                  <a:lnTo>
                    <a:pt x="1267" y="1265"/>
                  </a:lnTo>
                  <a:lnTo>
                    <a:pt x="1194" y="1340"/>
                  </a:lnTo>
                  <a:lnTo>
                    <a:pt x="1123" y="1414"/>
                  </a:lnTo>
                  <a:lnTo>
                    <a:pt x="1054" y="1493"/>
                  </a:lnTo>
                  <a:lnTo>
                    <a:pt x="987" y="1572"/>
                  </a:lnTo>
                  <a:lnTo>
                    <a:pt x="922" y="1652"/>
                  </a:lnTo>
                  <a:lnTo>
                    <a:pt x="859" y="1735"/>
                  </a:lnTo>
                  <a:lnTo>
                    <a:pt x="797" y="1819"/>
                  </a:lnTo>
                  <a:lnTo>
                    <a:pt x="738" y="1905"/>
                  </a:lnTo>
                  <a:lnTo>
                    <a:pt x="680" y="1991"/>
                  </a:lnTo>
                  <a:lnTo>
                    <a:pt x="627" y="2080"/>
                  </a:lnTo>
                  <a:lnTo>
                    <a:pt x="573" y="2170"/>
                  </a:lnTo>
                  <a:lnTo>
                    <a:pt x="521" y="2262"/>
                  </a:lnTo>
                  <a:lnTo>
                    <a:pt x="473" y="2354"/>
                  </a:lnTo>
                  <a:lnTo>
                    <a:pt x="427" y="2447"/>
                  </a:lnTo>
                  <a:lnTo>
                    <a:pt x="381" y="2541"/>
                  </a:lnTo>
                  <a:lnTo>
                    <a:pt x="339" y="2639"/>
                  </a:lnTo>
                  <a:lnTo>
                    <a:pt x="301" y="2737"/>
                  </a:lnTo>
                  <a:lnTo>
                    <a:pt x="263" y="2835"/>
                  </a:lnTo>
                  <a:lnTo>
                    <a:pt x="228" y="2934"/>
                  </a:lnTo>
                  <a:lnTo>
                    <a:pt x="195" y="3036"/>
                  </a:lnTo>
                  <a:lnTo>
                    <a:pt x="165" y="3137"/>
                  </a:lnTo>
                  <a:lnTo>
                    <a:pt x="136" y="3241"/>
                  </a:lnTo>
                  <a:lnTo>
                    <a:pt x="111" y="3344"/>
                  </a:lnTo>
                  <a:lnTo>
                    <a:pt x="88" y="3450"/>
                  </a:lnTo>
                  <a:lnTo>
                    <a:pt x="69" y="3555"/>
                  </a:lnTo>
                  <a:lnTo>
                    <a:pt x="50" y="3663"/>
                  </a:lnTo>
                  <a:lnTo>
                    <a:pt x="34" y="3770"/>
                  </a:lnTo>
                  <a:lnTo>
                    <a:pt x="23" y="3879"/>
                  </a:lnTo>
                  <a:lnTo>
                    <a:pt x="13" y="3988"/>
                  </a:lnTo>
                  <a:lnTo>
                    <a:pt x="6" y="4098"/>
                  </a:lnTo>
                  <a:lnTo>
                    <a:pt x="2" y="4209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2" y="4431"/>
                  </a:lnTo>
                  <a:lnTo>
                    <a:pt x="6" y="4542"/>
                  </a:lnTo>
                  <a:lnTo>
                    <a:pt x="13" y="4652"/>
                  </a:lnTo>
                  <a:lnTo>
                    <a:pt x="23" y="4761"/>
                  </a:lnTo>
                  <a:lnTo>
                    <a:pt x="34" y="4870"/>
                  </a:lnTo>
                  <a:lnTo>
                    <a:pt x="50" y="4977"/>
                  </a:lnTo>
                  <a:lnTo>
                    <a:pt x="69" y="5085"/>
                  </a:lnTo>
                  <a:lnTo>
                    <a:pt x="88" y="5190"/>
                  </a:lnTo>
                  <a:lnTo>
                    <a:pt x="111" y="5296"/>
                  </a:lnTo>
                  <a:lnTo>
                    <a:pt x="136" y="5399"/>
                  </a:lnTo>
                  <a:lnTo>
                    <a:pt x="165" y="5503"/>
                  </a:lnTo>
                  <a:lnTo>
                    <a:pt x="195" y="5604"/>
                  </a:lnTo>
                  <a:lnTo>
                    <a:pt x="228" y="5706"/>
                  </a:lnTo>
                  <a:lnTo>
                    <a:pt x="263" y="5805"/>
                  </a:lnTo>
                  <a:lnTo>
                    <a:pt x="301" y="5903"/>
                  </a:lnTo>
                  <a:lnTo>
                    <a:pt x="339" y="6001"/>
                  </a:lnTo>
                  <a:lnTo>
                    <a:pt x="381" y="6099"/>
                  </a:lnTo>
                  <a:lnTo>
                    <a:pt x="427" y="6193"/>
                  </a:lnTo>
                  <a:lnTo>
                    <a:pt x="473" y="6286"/>
                  </a:lnTo>
                  <a:lnTo>
                    <a:pt x="521" y="6378"/>
                  </a:lnTo>
                  <a:lnTo>
                    <a:pt x="573" y="6470"/>
                  </a:lnTo>
                  <a:lnTo>
                    <a:pt x="627" y="6560"/>
                  </a:lnTo>
                  <a:lnTo>
                    <a:pt x="680" y="6649"/>
                  </a:lnTo>
                  <a:lnTo>
                    <a:pt x="738" y="6735"/>
                  </a:lnTo>
                  <a:lnTo>
                    <a:pt x="797" y="6821"/>
                  </a:lnTo>
                  <a:lnTo>
                    <a:pt x="859" y="6905"/>
                  </a:lnTo>
                  <a:lnTo>
                    <a:pt x="922" y="6988"/>
                  </a:lnTo>
                  <a:lnTo>
                    <a:pt x="987" y="7068"/>
                  </a:lnTo>
                  <a:lnTo>
                    <a:pt x="1054" y="7147"/>
                  </a:lnTo>
                  <a:lnTo>
                    <a:pt x="1123" y="7226"/>
                  </a:lnTo>
                  <a:lnTo>
                    <a:pt x="1194" y="7300"/>
                  </a:lnTo>
                  <a:lnTo>
                    <a:pt x="1267" y="7375"/>
                  </a:lnTo>
                  <a:lnTo>
                    <a:pt x="1340" y="7448"/>
                  </a:lnTo>
                  <a:lnTo>
                    <a:pt x="1416" y="7517"/>
                  </a:lnTo>
                  <a:lnTo>
                    <a:pt x="1493" y="7586"/>
                  </a:lnTo>
                  <a:lnTo>
                    <a:pt x="1574" y="7653"/>
                  </a:lnTo>
                  <a:lnTo>
                    <a:pt x="1654" y="7718"/>
                  </a:lnTo>
                  <a:lnTo>
                    <a:pt x="1736" y="7781"/>
                  </a:lnTo>
                  <a:lnTo>
                    <a:pt x="1821" y="7843"/>
                  </a:lnTo>
                  <a:lnTo>
                    <a:pt x="1905" y="7902"/>
                  </a:lnTo>
                  <a:lnTo>
                    <a:pt x="1991" y="7960"/>
                  </a:lnTo>
                  <a:lnTo>
                    <a:pt x="2081" y="8015"/>
                  </a:lnTo>
                  <a:lnTo>
                    <a:pt x="2170" y="8067"/>
                  </a:lnTo>
                  <a:lnTo>
                    <a:pt x="2262" y="8119"/>
                  </a:lnTo>
                  <a:lnTo>
                    <a:pt x="2354" y="8167"/>
                  </a:lnTo>
                  <a:lnTo>
                    <a:pt x="2447" y="8215"/>
                  </a:lnTo>
                  <a:lnTo>
                    <a:pt x="2543" y="8259"/>
                  </a:lnTo>
                  <a:lnTo>
                    <a:pt x="2639" y="8301"/>
                  </a:lnTo>
                  <a:lnTo>
                    <a:pt x="2737" y="8341"/>
                  </a:lnTo>
                  <a:lnTo>
                    <a:pt x="2835" y="8377"/>
                  </a:lnTo>
                  <a:lnTo>
                    <a:pt x="2934" y="8414"/>
                  </a:lnTo>
                  <a:lnTo>
                    <a:pt x="3036" y="8446"/>
                  </a:lnTo>
                  <a:lnTo>
                    <a:pt x="3137" y="8475"/>
                  </a:lnTo>
                  <a:lnTo>
                    <a:pt x="3241" y="8504"/>
                  </a:lnTo>
                  <a:lnTo>
                    <a:pt x="3344" y="8529"/>
                  </a:lnTo>
                  <a:lnTo>
                    <a:pt x="3450" y="8552"/>
                  </a:lnTo>
                  <a:lnTo>
                    <a:pt x="3555" y="8573"/>
                  </a:lnTo>
                  <a:lnTo>
                    <a:pt x="3663" y="8590"/>
                  </a:lnTo>
                  <a:lnTo>
                    <a:pt x="3770" y="8606"/>
                  </a:lnTo>
                  <a:lnTo>
                    <a:pt x="3879" y="8617"/>
                  </a:lnTo>
                  <a:lnTo>
                    <a:pt x="3988" y="8627"/>
                  </a:lnTo>
                  <a:lnTo>
                    <a:pt x="4098" y="8634"/>
                  </a:lnTo>
                  <a:lnTo>
                    <a:pt x="4209" y="8638"/>
                  </a:lnTo>
                  <a:lnTo>
                    <a:pt x="4320" y="8640"/>
                  </a:lnTo>
                  <a:lnTo>
                    <a:pt x="4320" y="8640"/>
                  </a:lnTo>
                  <a:lnTo>
                    <a:pt x="4431" y="8638"/>
                  </a:lnTo>
                  <a:lnTo>
                    <a:pt x="4542" y="8634"/>
                  </a:lnTo>
                  <a:lnTo>
                    <a:pt x="4653" y="8627"/>
                  </a:lnTo>
                  <a:lnTo>
                    <a:pt x="4763" y="8617"/>
                  </a:lnTo>
                  <a:lnTo>
                    <a:pt x="4870" y="8606"/>
                  </a:lnTo>
                  <a:lnTo>
                    <a:pt x="4979" y="8590"/>
                  </a:lnTo>
                  <a:lnTo>
                    <a:pt x="5085" y="8573"/>
                  </a:lnTo>
                  <a:lnTo>
                    <a:pt x="5192" y="8552"/>
                  </a:lnTo>
                  <a:lnTo>
                    <a:pt x="5296" y="8529"/>
                  </a:lnTo>
                  <a:lnTo>
                    <a:pt x="5401" y="8504"/>
                  </a:lnTo>
                  <a:lnTo>
                    <a:pt x="5503" y="8475"/>
                  </a:lnTo>
                  <a:lnTo>
                    <a:pt x="5606" y="8446"/>
                  </a:lnTo>
                  <a:lnTo>
                    <a:pt x="5706" y="8414"/>
                  </a:lnTo>
                  <a:lnTo>
                    <a:pt x="5805" y="8377"/>
                  </a:lnTo>
                  <a:lnTo>
                    <a:pt x="5905" y="8341"/>
                  </a:lnTo>
                  <a:lnTo>
                    <a:pt x="6003" y="8301"/>
                  </a:lnTo>
                  <a:lnTo>
                    <a:pt x="6099" y="8259"/>
                  </a:lnTo>
                  <a:lnTo>
                    <a:pt x="6194" y="8215"/>
                  </a:lnTo>
                  <a:lnTo>
                    <a:pt x="6286" y="8167"/>
                  </a:lnTo>
                  <a:lnTo>
                    <a:pt x="6380" y="8119"/>
                  </a:lnTo>
                  <a:lnTo>
                    <a:pt x="6470" y="8067"/>
                  </a:lnTo>
                  <a:lnTo>
                    <a:pt x="6560" y="8015"/>
                  </a:lnTo>
                  <a:lnTo>
                    <a:pt x="6649" y="7960"/>
                  </a:lnTo>
                  <a:lnTo>
                    <a:pt x="6737" y="7902"/>
                  </a:lnTo>
                  <a:lnTo>
                    <a:pt x="6821" y="7843"/>
                  </a:lnTo>
                  <a:lnTo>
                    <a:pt x="6905" y="7781"/>
                  </a:lnTo>
                  <a:lnTo>
                    <a:pt x="6988" y="7718"/>
                  </a:lnTo>
                  <a:lnTo>
                    <a:pt x="7068" y="7653"/>
                  </a:lnTo>
                  <a:lnTo>
                    <a:pt x="7147" y="7586"/>
                  </a:lnTo>
                  <a:lnTo>
                    <a:pt x="7226" y="7517"/>
                  </a:lnTo>
                  <a:lnTo>
                    <a:pt x="7300" y="7448"/>
                  </a:lnTo>
                  <a:lnTo>
                    <a:pt x="7375" y="7375"/>
                  </a:lnTo>
                  <a:lnTo>
                    <a:pt x="7448" y="7300"/>
                  </a:lnTo>
                  <a:lnTo>
                    <a:pt x="7519" y="7226"/>
                  </a:lnTo>
                  <a:lnTo>
                    <a:pt x="7588" y="7147"/>
                  </a:lnTo>
                  <a:lnTo>
                    <a:pt x="7655" y="7068"/>
                  </a:lnTo>
                  <a:lnTo>
                    <a:pt x="7720" y="6988"/>
                  </a:lnTo>
                  <a:lnTo>
                    <a:pt x="7783" y="6905"/>
                  </a:lnTo>
                  <a:lnTo>
                    <a:pt x="7843" y="6821"/>
                  </a:lnTo>
                  <a:lnTo>
                    <a:pt x="7902" y="6735"/>
                  </a:lnTo>
                  <a:lnTo>
                    <a:pt x="7960" y="6649"/>
                  </a:lnTo>
                  <a:lnTo>
                    <a:pt x="8015" y="6560"/>
                  </a:lnTo>
                  <a:lnTo>
                    <a:pt x="8069" y="6470"/>
                  </a:lnTo>
                  <a:lnTo>
                    <a:pt x="8119" y="6378"/>
                  </a:lnTo>
                  <a:lnTo>
                    <a:pt x="8169" y="6286"/>
                  </a:lnTo>
                  <a:lnTo>
                    <a:pt x="8215" y="6193"/>
                  </a:lnTo>
                  <a:lnTo>
                    <a:pt x="8259" y="6099"/>
                  </a:lnTo>
                  <a:lnTo>
                    <a:pt x="8301" y="6001"/>
                  </a:lnTo>
                  <a:lnTo>
                    <a:pt x="8341" y="5903"/>
                  </a:lnTo>
                  <a:lnTo>
                    <a:pt x="8379" y="5805"/>
                  </a:lnTo>
                  <a:lnTo>
                    <a:pt x="8414" y="5706"/>
                  </a:lnTo>
                  <a:lnTo>
                    <a:pt x="8446" y="5604"/>
                  </a:lnTo>
                  <a:lnTo>
                    <a:pt x="8477" y="5503"/>
                  </a:lnTo>
                  <a:lnTo>
                    <a:pt x="8504" y="5399"/>
                  </a:lnTo>
                  <a:lnTo>
                    <a:pt x="8531" y="5296"/>
                  </a:lnTo>
                  <a:lnTo>
                    <a:pt x="8554" y="5190"/>
                  </a:lnTo>
                  <a:lnTo>
                    <a:pt x="8573" y="5085"/>
                  </a:lnTo>
                  <a:lnTo>
                    <a:pt x="8590" y="4977"/>
                  </a:lnTo>
                  <a:lnTo>
                    <a:pt x="8606" y="4870"/>
                  </a:lnTo>
                  <a:lnTo>
                    <a:pt x="8619" y="4761"/>
                  </a:lnTo>
                  <a:lnTo>
                    <a:pt x="8629" y="4652"/>
                  </a:lnTo>
                  <a:lnTo>
                    <a:pt x="8634" y="4542"/>
                  </a:lnTo>
                  <a:lnTo>
                    <a:pt x="8640" y="4431"/>
                  </a:lnTo>
                  <a:lnTo>
                    <a:pt x="8640" y="4320"/>
                  </a:lnTo>
                  <a:lnTo>
                    <a:pt x="8640" y="4320"/>
                  </a:lnTo>
                  <a:lnTo>
                    <a:pt x="8640" y="0"/>
                  </a:lnTo>
                  <a:lnTo>
                    <a:pt x="8640" y="0"/>
                  </a:lnTo>
                  <a:lnTo>
                    <a:pt x="4320" y="0"/>
                  </a:lnTo>
                  <a:lnTo>
                    <a:pt x="4320" y="0"/>
                  </a:lnTo>
                  <a:close/>
                  <a:moveTo>
                    <a:pt x="4320" y="8370"/>
                  </a:moveTo>
                  <a:lnTo>
                    <a:pt x="4320" y="8370"/>
                  </a:lnTo>
                  <a:lnTo>
                    <a:pt x="4217" y="8368"/>
                  </a:lnTo>
                  <a:lnTo>
                    <a:pt x="4113" y="8364"/>
                  </a:lnTo>
                  <a:lnTo>
                    <a:pt x="4010" y="8356"/>
                  </a:lnTo>
                  <a:lnTo>
                    <a:pt x="3906" y="8349"/>
                  </a:lnTo>
                  <a:lnTo>
                    <a:pt x="3804" y="8337"/>
                  </a:lnTo>
                  <a:lnTo>
                    <a:pt x="3705" y="8322"/>
                  </a:lnTo>
                  <a:lnTo>
                    <a:pt x="3603" y="8307"/>
                  </a:lnTo>
                  <a:lnTo>
                    <a:pt x="3505" y="8287"/>
                  </a:lnTo>
                  <a:lnTo>
                    <a:pt x="3406" y="8264"/>
                  </a:lnTo>
                  <a:lnTo>
                    <a:pt x="3308" y="8241"/>
                  </a:lnTo>
                  <a:lnTo>
                    <a:pt x="3212" y="8215"/>
                  </a:lnTo>
                  <a:lnTo>
                    <a:pt x="3116" y="8188"/>
                  </a:lnTo>
                  <a:lnTo>
                    <a:pt x="3022" y="8157"/>
                  </a:lnTo>
                  <a:lnTo>
                    <a:pt x="2929" y="8123"/>
                  </a:lnTo>
                  <a:lnTo>
                    <a:pt x="2837" y="8088"/>
                  </a:lnTo>
                  <a:lnTo>
                    <a:pt x="2745" y="8052"/>
                  </a:lnTo>
                  <a:lnTo>
                    <a:pt x="2654" y="8011"/>
                  </a:lnTo>
                  <a:lnTo>
                    <a:pt x="2564" y="7969"/>
                  </a:lnTo>
                  <a:lnTo>
                    <a:pt x="2478" y="7925"/>
                  </a:lnTo>
                  <a:lnTo>
                    <a:pt x="2390" y="7881"/>
                  </a:lnTo>
                  <a:lnTo>
                    <a:pt x="2306" y="7833"/>
                  </a:lnTo>
                  <a:lnTo>
                    <a:pt x="2221" y="7783"/>
                  </a:lnTo>
                  <a:lnTo>
                    <a:pt x="2139" y="7732"/>
                  </a:lnTo>
                  <a:lnTo>
                    <a:pt x="2057" y="7678"/>
                  </a:lnTo>
                  <a:lnTo>
                    <a:pt x="1976" y="7622"/>
                  </a:lnTo>
                  <a:lnTo>
                    <a:pt x="1897" y="7565"/>
                  </a:lnTo>
                  <a:lnTo>
                    <a:pt x="1821" y="7505"/>
                  </a:lnTo>
                  <a:lnTo>
                    <a:pt x="1746" y="7444"/>
                  </a:lnTo>
                  <a:lnTo>
                    <a:pt x="1671" y="7381"/>
                  </a:lnTo>
                  <a:lnTo>
                    <a:pt x="1598" y="7318"/>
                  </a:lnTo>
                  <a:lnTo>
                    <a:pt x="1528" y="7250"/>
                  </a:lnTo>
                  <a:lnTo>
                    <a:pt x="1459" y="7183"/>
                  </a:lnTo>
                  <a:lnTo>
                    <a:pt x="1390" y="7114"/>
                  </a:lnTo>
                  <a:lnTo>
                    <a:pt x="1324" y="7042"/>
                  </a:lnTo>
                  <a:lnTo>
                    <a:pt x="1259" y="6969"/>
                  </a:lnTo>
                  <a:lnTo>
                    <a:pt x="1196" y="6896"/>
                  </a:lnTo>
                  <a:lnTo>
                    <a:pt x="1135" y="6819"/>
                  </a:lnTo>
                  <a:lnTo>
                    <a:pt x="1075" y="6743"/>
                  </a:lnTo>
                  <a:lnTo>
                    <a:pt x="1020" y="6664"/>
                  </a:lnTo>
                  <a:lnTo>
                    <a:pt x="964" y="6583"/>
                  </a:lnTo>
                  <a:lnTo>
                    <a:pt x="910" y="6503"/>
                  </a:lnTo>
                  <a:lnTo>
                    <a:pt x="859" y="6419"/>
                  </a:lnTo>
                  <a:lnTo>
                    <a:pt x="809" y="6336"/>
                  </a:lnTo>
                  <a:lnTo>
                    <a:pt x="761" y="6250"/>
                  </a:lnTo>
                  <a:lnTo>
                    <a:pt x="715" y="6164"/>
                  </a:lnTo>
                  <a:lnTo>
                    <a:pt x="671" y="6076"/>
                  </a:lnTo>
                  <a:lnTo>
                    <a:pt x="629" y="5986"/>
                  </a:lnTo>
                  <a:lnTo>
                    <a:pt x="590" y="5895"/>
                  </a:lnTo>
                  <a:lnTo>
                    <a:pt x="552" y="5805"/>
                  </a:lnTo>
                  <a:lnTo>
                    <a:pt x="517" y="5711"/>
                  </a:lnTo>
                  <a:lnTo>
                    <a:pt x="485" y="5619"/>
                  </a:lnTo>
                  <a:lnTo>
                    <a:pt x="454" y="5524"/>
                  </a:lnTo>
                  <a:lnTo>
                    <a:pt x="425" y="5428"/>
                  </a:lnTo>
                  <a:lnTo>
                    <a:pt x="399" y="5332"/>
                  </a:lnTo>
                  <a:lnTo>
                    <a:pt x="376" y="5234"/>
                  </a:lnTo>
                  <a:lnTo>
                    <a:pt x="355" y="5136"/>
                  </a:lnTo>
                  <a:lnTo>
                    <a:pt x="335" y="5037"/>
                  </a:lnTo>
                  <a:lnTo>
                    <a:pt x="318" y="4937"/>
                  </a:lnTo>
                  <a:lnTo>
                    <a:pt x="305" y="4836"/>
                  </a:lnTo>
                  <a:lnTo>
                    <a:pt x="293" y="4734"/>
                  </a:lnTo>
                  <a:lnTo>
                    <a:pt x="284" y="4632"/>
                  </a:lnTo>
                  <a:lnTo>
                    <a:pt x="278" y="4529"/>
                  </a:lnTo>
                  <a:lnTo>
                    <a:pt x="272" y="4425"/>
                  </a:lnTo>
                  <a:lnTo>
                    <a:pt x="272" y="4320"/>
                  </a:lnTo>
                  <a:lnTo>
                    <a:pt x="272" y="4320"/>
                  </a:lnTo>
                  <a:lnTo>
                    <a:pt x="272" y="4215"/>
                  </a:lnTo>
                  <a:lnTo>
                    <a:pt x="278" y="4111"/>
                  </a:lnTo>
                  <a:lnTo>
                    <a:pt x="284" y="4008"/>
                  </a:lnTo>
                  <a:lnTo>
                    <a:pt x="293" y="3906"/>
                  </a:lnTo>
                  <a:lnTo>
                    <a:pt x="305" y="3804"/>
                  </a:lnTo>
                  <a:lnTo>
                    <a:pt x="318" y="3703"/>
                  </a:lnTo>
                  <a:lnTo>
                    <a:pt x="335" y="3603"/>
                  </a:lnTo>
                  <a:lnTo>
                    <a:pt x="355" y="3504"/>
                  </a:lnTo>
                  <a:lnTo>
                    <a:pt x="376" y="3406"/>
                  </a:lnTo>
                  <a:lnTo>
                    <a:pt x="399" y="3308"/>
                  </a:lnTo>
                  <a:lnTo>
                    <a:pt x="425" y="3212"/>
                  </a:lnTo>
                  <a:lnTo>
                    <a:pt x="454" y="3116"/>
                  </a:lnTo>
                  <a:lnTo>
                    <a:pt x="485" y="3021"/>
                  </a:lnTo>
                  <a:lnTo>
                    <a:pt x="517" y="2929"/>
                  </a:lnTo>
                  <a:lnTo>
                    <a:pt x="552" y="2835"/>
                  </a:lnTo>
                  <a:lnTo>
                    <a:pt x="590" y="2745"/>
                  </a:lnTo>
                  <a:lnTo>
                    <a:pt x="629" y="2654"/>
                  </a:lnTo>
                  <a:lnTo>
                    <a:pt x="671" y="2564"/>
                  </a:lnTo>
                  <a:lnTo>
                    <a:pt x="715" y="2476"/>
                  </a:lnTo>
                  <a:lnTo>
                    <a:pt x="761" y="2390"/>
                  </a:lnTo>
                  <a:lnTo>
                    <a:pt x="809" y="2304"/>
                  </a:lnTo>
                  <a:lnTo>
                    <a:pt x="859" y="2221"/>
                  </a:lnTo>
                  <a:lnTo>
                    <a:pt x="910" y="2137"/>
                  </a:lnTo>
                  <a:lnTo>
                    <a:pt x="964" y="2057"/>
                  </a:lnTo>
                  <a:lnTo>
                    <a:pt x="1020" y="1976"/>
                  </a:lnTo>
                  <a:lnTo>
                    <a:pt x="1075" y="1897"/>
                  </a:lnTo>
                  <a:lnTo>
                    <a:pt x="1135" y="1821"/>
                  </a:lnTo>
                  <a:lnTo>
                    <a:pt x="1196" y="1744"/>
                  </a:lnTo>
                  <a:lnTo>
                    <a:pt x="1259" y="1671"/>
                  </a:lnTo>
                  <a:lnTo>
                    <a:pt x="1324" y="1598"/>
                  </a:lnTo>
                  <a:lnTo>
                    <a:pt x="1390" y="1526"/>
                  </a:lnTo>
                  <a:lnTo>
                    <a:pt x="1459" y="1457"/>
                  </a:lnTo>
                  <a:lnTo>
                    <a:pt x="1528" y="1390"/>
                  </a:lnTo>
                  <a:lnTo>
                    <a:pt x="1598" y="1322"/>
                  </a:lnTo>
                  <a:lnTo>
                    <a:pt x="1671" y="1259"/>
                  </a:lnTo>
                  <a:lnTo>
                    <a:pt x="1746" y="1196"/>
                  </a:lnTo>
                  <a:lnTo>
                    <a:pt x="1821" y="1135"/>
                  </a:lnTo>
                  <a:lnTo>
                    <a:pt x="1897" y="1075"/>
                  </a:lnTo>
                  <a:lnTo>
                    <a:pt x="1976" y="1018"/>
                  </a:lnTo>
                  <a:lnTo>
                    <a:pt x="2057" y="962"/>
                  </a:lnTo>
                  <a:lnTo>
                    <a:pt x="2139" y="908"/>
                  </a:lnTo>
                  <a:lnTo>
                    <a:pt x="2221" y="857"/>
                  </a:lnTo>
                  <a:lnTo>
                    <a:pt x="2306" y="807"/>
                  </a:lnTo>
                  <a:lnTo>
                    <a:pt x="2390" y="759"/>
                  </a:lnTo>
                  <a:lnTo>
                    <a:pt x="2478" y="715"/>
                  </a:lnTo>
                  <a:lnTo>
                    <a:pt x="2564" y="671"/>
                  </a:lnTo>
                  <a:lnTo>
                    <a:pt x="2654" y="629"/>
                  </a:lnTo>
                  <a:lnTo>
                    <a:pt x="2745" y="588"/>
                  </a:lnTo>
                  <a:lnTo>
                    <a:pt x="2837" y="552"/>
                  </a:lnTo>
                  <a:lnTo>
                    <a:pt x="2929" y="517"/>
                  </a:lnTo>
                  <a:lnTo>
                    <a:pt x="3022" y="483"/>
                  </a:lnTo>
                  <a:lnTo>
                    <a:pt x="3116" y="452"/>
                  </a:lnTo>
                  <a:lnTo>
                    <a:pt x="3212" y="425"/>
                  </a:lnTo>
                  <a:lnTo>
                    <a:pt x="3308" y="399"/>
                  </a:lnTo>
                  <a:lnTo>
                    <a:pt x="3406" y="376"/>
                  </a:lnTo>
                  <a:lnTo>
                    <a:pt x="3505" y="353"/>
                  </a:lnTo>
                  <a:lnTo>
                    <a:pt x="3603" y="333"/>
                  </a:lnTo>
                  <a:lnTo>
                    <a:pt x="3705" y="318"/>
                  </a:lnTo>
                  <a:lnTo>
                    <a:pt x="3804" y="303"/>
                  </a:lnTo>
                  <a:lnTo>
                    <a:pt x="3906" y="291"/>
                  </a:lnTo>
                  <a:lnTo>
                    <a:pt x="4010" y="284"/>
                  </a:lnTo>
                  <a:lnTo>
                    <a:pt x="4113" y="276"/>
                  </a:lnTo>
                  <a:lnTo>
                    <a:pt x="4217" y="272"/>
                  </a:lnTo>
                  <a:lnTo>
                    <a:pt x="4320" y="270"/>
                  </a:lnTo>
                  <a:lnTo>
                    <a:pt x="4320" y="270"/>
                  </a:lnTo>
                  <a:lnTo>
                    <a:pt x="4425" y="272"/>
                  </a:lnTo>
                  <a:lnTo>
                    <a:pt x="4529" y="276"/>
                  </a:lnTo>
                  <a:lnTo>
                    <a:pt x="4632" y="284"/>
                  </a:lnTo>
                  <a:lnTo>
                    <a:pt x="4734" y="291"/>
                  </a:lnTo>
                  <a:lnTo>
                    <a:pt x="4836" y="303"/>
                  </a:lnTo>
                  <a:lnTo>
                    <a:pt x="4937" y="318"/>
                  </a:lnTo>
                  <a:lnTo>
                    <a:pt x="5037" y="333"/>
                  </a:lnTo>
                  <a:lnTo>
                    <a:pt x="5136" y="353"/>
                  </a:lnTo>
                  <a:lnTo>
                    <a:pt x="5234" y="376"/>
                  </a:lnTo>
                  <a:lnTo>
                    <a:pt x="5332" y="399"/>
                  </a:lnTo>
                  <a:lnTo>
                    <a:pt x="5430" y="425"/>
                  </a:lnTo>
                  <a:lnTo>
                    <a:pt x="5526" y="452"/>
                  </a:lnTo>
                  <a:lnTo>
                    <a:pt x="5619" y="483"/>
                  </a:lnTo>
                  <a:lnTo>
                    <a:pt x="5713" y="517"/>
                  </a:lnTo>
                  <a:lnTo>
                    <a:pt x="5805" y="552"/>
                  </a:lnTo>
                  <a:lnTo>
                    <a:pt x="5897" y="588"/>
                  </a:lnTo>
                  <a:lnTo>
                    <a:pt x="5987" y="629"/>
                  </a:lnTo>
                  <a:lnTo>
                    <a:pt x="6076" y="671"/>
                  </a:lnTo>
                  <a:lnTo>
                    <a:pt x="6164" y="715"/>
                  </a:lnTo>
                  <a:lnTo>
                    <a:pt x="6250" y="759"/>
                  </a:lnTo>
                  <a:lnTo>
                    <a:pt x="6336" y="807"/>
                  </a:lnTo>
                  <a:lnTo>
                    <a:pt x="6421" y="857"/>
                  </a:lnTo>
                  <a:lnTo>
                    <a:pt x="6503" y="908"/>
                  </a:lnTo>
                  <a:lnTo>
                    <a:pt x="6583" y="962"/>
                  </a:lnTo>
                  <a:lnTo>
                    <a:pt x="6664" y="1018"/>
                  </a:lnTo>
                  <a:lnTo>
                    <a:pt x="6743" y="1075"/>
                  </a:lnTo>
                  <a:lnTo>
                    <a:pt x="6821" y="1135"/>
                  </a:lnTo>
                  <a:lnTo>
                    <a:pt x="6896" y="1196"/>
                  </a:lnTo>
                  <a:lnTo>
                    <a:pt x="6971" y="1259"/>
                  </a:lnTo>
                  <a:lnTo>
                    <a:pt x="7043" y="1322"/>
                  </a:lnTo>
                  <a:lnTo>
                    <a:pt x="7114" y="1390"/>
                  </a:lnTo>
                  <a:lnTo>
                    <a:pt x="7183" y="1457"/>
                  </a:lnTo>
                  <a:lnTo>
                    <a:pt x="7252" y="1526"/>
                  </a:lnTo>
                  <a:lnTo>
                    <a:pt x="7318" y="1598"/>
                  </a:lnTo>
                  <a:lnTo>
                    <a:pt x="7383" y="1671"/>
                  </a:lnTo>
                  <a:lnTo>
                    <a:pt x="7444" y="1744"/>
                  </a:lnTo>
                  <a:lnTo>
                    <a:pt x="7505" y="1821"/>
                  </a:lnTo>
                  <a:lnTo>
                    <a:pt x="7565" y="1897"/>
                  </a:lnTo>
                  <a:lnTo>
                    <a:pt x="7622" y="1976"/>
                  </a:lnTo>
                  <a:lnTo>
                    <a:pt x="7678" y="2057"/>
                  </a:lnTo>
                  <a:lnTo>
                    <a:pt x="7732" y="2137"/>
                  </a:lnTo>
                  <a:lnTo>
                    <a:pt x="7783" y="2221"/>
                  </a:lnTo>
                  <a:lnTo>
                    <a:pt x="7833" y="2304"/>
                  </a:lnTo>
                  <a:lnTo>
                    <a:pt x="7881" y="2390"/>
                  </a:lnTo>
                  <a:lnTo>
                    <a:pt x="7927" y="2476"/>
                  </a:lnTo>
                  <a:lnTo>
                    <a:pt x="7971" y="2564"/>
                  </a:lnTo>
                  <a:lnTo>
                    <a:pt x="8011" y="2654"/>
                  </a:lnTo>
                  <a:lnTo>
                    <a:pt x="8052" y="2745"/>
                  </a:lnTo>
                  <a:lnTo>
                    <a:pt x="8088" y="2835"/>
                  </a:lnTo>
                  <a:lnTo>
                    <a:pt x="8124" y="2929"/>
                  </a:lnTo>
                  <a:lnTo>
                    <a:pt x="8157" y="3021"/>
                  </a:lnTo>
                  <a:lnTo>
                    <a:pt x="8188" y="3116"/>
                  </a:lnTo>
                  <a:lnTo>
                    <a:pt x="8216" y="3212"/>
                  </a:lnTo>
                  <a:lnTo>
                    <a:pt x="8241" y="3308"/>
                  </a:lnTo>
                  <a:lnTo>
                    <a:pt x="8266" y="3406"/>
                  </a:lnTo>
                  <a:lnTo>
                    <a:pt x="8287" y="3504"/>
                  </a:lnTo>
                  <a:lnTo>
                    <a:pt x="8307" y="3603"/>
                  </a:lnTo>
                  <a:lnTo>
                    <a:pt x="8322" y="3703"/>
                  </a:lnTo>
                  <a:lnTo>
                    <a:pt x="8337" y="3804"/>
                  </a:lnTo>
                  <a:lnTo>
                    <a:pt x="8349" y="3906"/>
                  </a:lnTo>
                  <a:lnTo>
                    <a:pt x="8358" y="4008"/>
                  </a:lnTo>
                  <a:lnTo>
                    <a:pt x="8364" y="4111"/>
                  </a:lnTo>
                  <a:lnTo>
                    <a:pt x="8368" y="4215"/>
                  </a:lnTo>
                  <a:lnTo>
                    <a:pt x="8370" y="4320"/>
                  </a:lnTo>
                  <a:lnTo>
                    <a:pt x="8370" y="4320"/>
                  </a:lnTo>
                  <a:lnTo>
                    <a:pt x="8368" y="4425"/>
                  </a:lnTo>
                  <a:lnTo>
                    <a:pt x="8364" y="4529"/>
                  </a:lnTo>
                  <a:lnTo>
                    <a:pt x="8358" y="4632"/>
                  </a:lnTo>
                  <a:lnTo>
                    <a:pt x="8349" y="4734"/>
                  </a:lnTo>
                  <a:lnTo>
                    <a:pt x="8337" y="4836"/>
                  </a:lnTo>
                  <a:lnTo>
                    <a:pt x="8322" y="4937"/>
                  </a:lnTo>
                  <a:lnTo>
                    <a:pt x="8307" y="5037"/>
                  </a:lnTo>
                  <a:lnTo>
                    <a:pt x="8287" y="5136"/>
                  </a:lnTo>
                  <a:lnTo>
                    <a:pt x="8266" y="5234"/>
                  </a:lnTo>
                  <a:lnTo>
                    <a:pt x="8241" y="5332"/>
                  </a:lnTo>
                  <a:lnTo>
                    <a:pt x="8216" y="5428"/>
                  </a:lnTo>
                  <a:lnTo>
                    <a:pt x="8188" y="5524"/>
                  </a:lnTo>
                  <a:lnTo>
                    <a:pt x="8157" y="5619"/>
                  </a:lnTo>
                  <a:lnTo>
                    <a:pt x="8124" y="5711"/>
                  </a:lnTo>
                  <a:lnTo>
                    <a:pt x="8088" y="5805"/>
                  </a:lnTo>
                  <a:lnTo>
                    <a:pt x="8052" y="5895"/>
                  </a:lnTo>
                  <a:lnTo>
                    <a:pt x="8011" y="5986"/>
                  </a:lnTo>
                  <a:lnTo>
                    <a:pt x="7971" y="6076"/>
                  </a:lnTo>
                  <a:lnTo>
                    <a:pt x="7927" y="6164"/>
                  </a:lnTo>
                  <a:lnTo>
                    <a:pt x="7881" y="6250"/>
                  </a:lnTo>
                  <a:lnTo>
                    <a:pt x="7833" y="6336"/>
                  </a:lnTo>
                  <a:lnTo>
                    <a:pt x="7783" y="6419"/>
                  </a:lnTo>
                  <a:lnTo>
                    <a:pt x="7732" y="6503"/>
                  </a:lnTo>
                  <a:lnTo>
                    <a:pt x="7678" y="6583"/>
                  </a:lnTo>
                  <a:lnTo>
                    <a:pt x="7622" y="6664"/>
                  </a:lnTo>
                  <a:lnTo>
                    <a:pt x="7565" y="6743"/>
                  </a:lnTo>
                  <a:lnTo>
                    <a:pt x="7505" y="6819"/>
                  </a:lnTo>
                  <a:lnTo>
                    <a:pt x="7444" y="6896"/>
                  </a:lnTo>
                  <a:lnTo>
                    <a:pt x="7383" y="6969"/>
                  </a:lnTo>
                  <a:lnTo>
                    <a:pt x="7318" y="7042"/>
                  </a:lnTo>
                  <a:lnTo>
                    <a:pt x="7252" y="7114"/>
                  </a:lnTo>
                  <a:lnTo>
                    <a:pt x="7183" y="7183"/>
                  </a:lnTo>
                  <a:lnTo>
                    <a:pt x="7114" y="7250"/>
                  </a:lnTo>
                  <a:lnTo>
                    <a:pt x="7043" y="7318"/>
                  </a:lnTo>
                  <a:lnTo>
                    <a:pt x="6971" y="7381"/>
                  </a:lnTo>
                  <a:lnTo>
                    <a:pt x="6896" y="7444"/>
                  </a:lnTo>
                  <a:lnTo>
                    <a:pt x="6821" y="7505"/>
                  </a:lnTo>
                  <a:lnTo>
                    <a:pt x="6743" y="7565"/>
                  </a:lnTo>
                  <a:lnTo>
                    <a:pt x="6664" y="7622"/>
                  </a:lnTo>
                  <a:lnTo>
                    <a:pt x="6583" y="7678"/>
                  </a:lnTo>
                  <a:lnTo>
                    <a:pt x="6503" y="7732"/>
                  </a:lnTo>
                  <a:lnTo>
                    <a:pt x="6421" y="7783"/>
                  </a:lnTo>
                  <a:lnTo>
                    <a:pt x="6336" y="7833"/>
                  </a:lnTo>
                  <a:lnTo>
                    <a:pt x="6250" y="7881"/>
                  </a:lnTo>
                  <a:lnTo>
                    <a:pt x="6164" y="7925"/>
                  </a:lnTo>
                  <a:lnTo>
                    <a:pt x="6076" y="7969"/>
                  </a:lnTo>
                  <a:lnTo>
                    <a:pt x="5987" y="8011"/>
                  </a:lnTo>
                  <a:lnTo>
                    <a:pt x="5897" y="8052"/>
                  </a:lnTo>
                  <a:lnTo>
                    <a:pt x="5805" y="8088"/>
                  </a:lnTo>
                  <a:lnTo>
                    <a:pt x="5713" y="8123"/>
                  </a:lnTo>
                  <a:lnTo>
                    <a:pt x="5619" y="8157"/>
                  </a:lnTo>
                  <a:lnTo>
                    <a:pt x="5526" y="8188"/>
                  </a:lnTo>
                  <a:lnTo>
                    <a:pt x="5430" y="8215"/>
                  </a:lnTo>
                  <a:lnTo>
                    <a:pt x="5332" y="8241"/>
                  </a:lnTo>
                  <a:lnTo>
                    <a:pt x="5234" y="8264"/>
                  </a:lnTo>
                  <a:lnTo>
                    <a:pt x="5136" y="8287"/>
                  </a:lnTo>
                  <a:lnTo>
                    <a:pt x="5037" y="8307"/>
                  </a:lnTo>
                  <a:lnTo>
                    <a:pt x="4937" y="8322"/>
                  </a:lnTo>
                  <a:lnTo>
                    <a:pt x="4836" y="8337"/>
                  </a:lnTo>
                  <a:lnTo>
                    <a:pt x="4734" y="8349"/>
                  </a:lnTo>
                  <a:lnTo>
                    <a:pt x="4632" y="8356"/>
                  </a:lnTo>
                  <a:lnTo>
                    <a:pt x="4529" y="8364"/>
                  </a:lnTo>
                  <a:lnTo>
                    <a:pt x="4425" y="8368"/>
                  </a:lnTo>
                  <a:lnTo>
                    <a:pt x="4320" y="8370"/>
                  </a:lnTo>
                  <a:lnTo>
                    <a:pt x="4320" y="8370"/>
                  </a:lnTo>
                  <a:close/>
                </a:path>
              </a:pathLst>
            </a:custGeom>
            <a:solidFill>
              <a:srgbClr val="46464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4;p2"/>
            <p:cNvSpPr txBox="1"/>
            <p:nvPr/>
          </p:nvSpPr>
          <p:spPr>
            <a:xfrm>
              <a:off x="2635808" y="4299417"/>
              <a:ext cx="858716" cy="4036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S" sz="18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C</a:t>
              </a:r>
              <a:endParaRPr/>
            </a:p>
          </p:txBody>
        </p:sp>
      </p:grpSp>
      <p:grpSp>
        <p:nvGrpSpPr>
          <p:cNvPr id="35" name="Google Shape;35;p2"/>
          <p:cNvGrpSpPr/>
          <p:nvPr/>
        </p:nvGrpSpPr>
        <p:grpSpPr>
          <a:xfrm>
            <a:off x="415925" y="152400"/>
            <a:ext cx="5410200" cy="3484878"/>
            <a:chOff x="744538" y="963613"/>
            <a:chExt cx="7654925" cy="4930775"/>
          </a:xfrm>
        </p:grpSpPr>
        <p:sp>
          <p:nvSpPr>
            <p:cNvPr id="36" name="Google Shape;36;p2"/>
            <p:cNvSpPr/>
            <p:nvPr/>
          </p:nvSpPr>
          <p:spPr>
            <a:xfrm>
              <a:off x="8348663" y="2700338"/>
              <a:ext cx="50800" cy="34925"/>
            </a:xfrm>
            <a:custGeom>
              <a:rect b="b" l="l" r="r" t="t"/>
              <a:pathLst>
                <a:path extrusionOk="0" h="22" w="32">
                  <a:moveTo>
                    <a:pt x="32" y="22"/>
                  </a:moveTo>
                  <a:lnTo>
                    <a:pt x="28" y="22"/>
                  </a:lnTo>
                  <a:lnTo>
                    <a:pt x="14" y="14"/>
                  </a:lnTo>
                  <a:lnTo>
                    <a:pt x="4" y="14"/>
                  </a:lnTo>
                  <a:lnTo>
                    <a:pt x="0" y="8"/>
                  </a:lnTo>
                  <a:lnTo>
                    <a:pt x="0" y="0"/>
                  </a:lnTo>
                  <a:lnTo>
                    <a:pt x="12" y="6"/>
                  </a:lnTo>
                  <a:lnTo>
                    <a:pt x="20" y="4"/>
                  </a:lnTo>
                  <a:lnTo>
                    <a:pt x="32" y="14"/>
                  </a:lnTo>
                  <a:lnTo>
                    <a:pt x="32" y="22"/>
                  </a:lnTo>
                  <a:lnTo>
                    <a:pt x="32" y="2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6424613" y="4021138"/>
              <a:ext cx="168275" cy="327025"/>
            </a:xfrm>
            <a:custGeom>
              <a:rect b="b" l="l" r="r" t="t"/>
              <a:pathLst>
                <a:path extrusionOk="0" h="206" w="106">
                  <a:moveTo>
                    <a:pt x="72" y="126"/>
                  </a:moveTo>
                  <a:lnTo>
                    <a:pt x="68" y="120"/>
                  </a:lnTo>
                  <a:lnTo>
                    <a:pt x="64" y="118"/>
                  </a:lnTo>
                  <a:lnTo>
                    <a:pt x="58" y="112"/>
                  </a:lnTo>
                  <a:lnTo>
                    <a:pt x="46" y="112"/>
                  </a:lnTo>
                  <a:lnTo>
                    <a:pt x="44" y="100"/>
                  </a:lnTo>
                  <a:lnTo>
                    <a:pt x="36" y="100"/>
                  </a:lnTo>
                  <a:lnTo>
                    <a:pt x="32" y="102"/>
                  </a:lnTo>
                  <a:lnTo>
                    <a:pt x="34" y="108"/>
                  </a:lnTo>
                  <a:lnTo>
                    <a:pt x="32" y="118"/>
                  </a:lnTo>
                  <a:lnTo>
                    <a:pt x="28" y="126"/>
                  </a:lnTo>
                  <a:lnTo>
                    <a:pt x="26" y="136"/>
                  </a:lnTo>
                  <a:lnTo>
                    <a:pt x="22" y="144"/>
                  </a:lnTo>
                  <a:lnTo>
                    <a:pt x="24" y="158"/>
                  </a:lnTo>
                  <a:lnTo>
                    <a:pt x="30" y="158"/>
                  </a:lnTo>
                  <a:lnTo>
                    <a:pt x="34" y="168"/>
                  </a:lnTo>
                  <a:lnTo>
                    <a:pt x="38" y="174"/>
                  </a:lnTo>
                  <a:lnTo>
                    <a:pt x="40" y="184"/>
                  </a:lnTo>
                  <a:lnTo>
                    <a:pt x="44" y="188"/>
                  </a:lnTo>
                  <a:lnTo>
                    <a:pt x="54" y="190"/>
                  </a:lnTo>
                  <a:lnTo>
                    <a:pt x="62" y="200"/>
                  </a:lnTo>
                  <a:lnTo>
                    <a:pt x="60" y="202"/>
                  </a:lnTo>
                  <a:lnTo>
                    <a:pt x="54" y="202"/>
                  </a:lnTo>
                  <a:lnTo>
                    <a:pt x="50" y="206"/>
                  </a:lnTo>
                  <a:lnTo>
                    <a:pt x="48" y="200"/>
                  </a:lnTo>
                  <a:lnTo>
                    <a:pt x="46" y="196"/>
                  </a:lnTo>
                  <a:lnTo>
                    <a:pt x="34" y="192"/>
                  </a:lnTo>
                  <a:lnTo>
                    <a:pt x="36" y="196"/>
                  </a:lnTo>
                  <a:lnTo>
                    <a:pt x="22" y="178"/>
                  </a:lnTo>
                  <a:lnTo>
                    <a:pt x="16" y="172"/>
                  </a:lnTo>
                  <a:lnTo>
                    <a:pt x="10" y="172"/>
                  </a:lnTo>
                  <a:lnTo>
                    <a:pt x="10" y="162"/>
                  </a:lnTo>
                  <a:lnTo>
                    <a:pt x="16" y="146"/>
                  </a:lnTo>
                  <a:lnTo>
                    <a:pt x="18" y="136"/>
                  </a:lnTo>
                  <a:lnTo>
                    <a:pt x="22" y="132"/>
                  </a:lnTo>
                  <a:lnTo>
                    <a:pt x="28" y="122"/>
                  </a:lnTo>
                  <a:lnTo>
                    <a:pt x="20" y="106"/>
                  </a:lnTo>
                  <a:lnTo>
                    <a:pt x="20" y="94"/>
                  </a:lnTo>
                  <a:lnTo>
                    <a:pt x="10" y="86"/>
                  </a:lnTo>
                  <a:lnTo>
                    <a:pt x="8" y="82"/>
                  </a:lnTo>
                  <a:lnTo>
                    <a:pt x="8" y="78"/>
                  </a:lnTo>
                  <a:lnTo>
                    <a:pt x="12" y="74"/>
                  </a:lnTo>
                  <a:lnTo>
                    <a:pt x="14" y="70"/>
                  </a:lnTo>
                  <a:lnTo>
                    <a:pt x="16" y="64"/>
                  </a:lnTo>
                  <a:lnTo>
                    <a:pt x="16" y="62"/>
                  </a:lnTo>
                  <a:lnTo>
                    <a:pt x="14" y="62"/>
                  </a:lnTo>
                  <a:lnTo>
                    <a:pt x="12" y="50"/>
                  </a:lnTo>
                  <a:lnTo>
                    <a:pt x="4" y="44"/>
                  </a:lnTo>
                  <a:lnTo>
                    <a:pt x="0" y="34"/>
                  </a:lnTo>
                  <a:lnTo>
                    <a:pt x="2" y="32"/>
                  </a:lnTo>
                  <a:lnTo>
                    <a:pt x="2" y="26"/>
                  </a:lnTo>
                  <a:lnTo>
                    <a:pt x="6" y="16"/>
                  </a:lnTo>
                  <a:lnTo>
                    <a:pt x="16" y="14"/>
                  </a:lnTo>
                  <a:lnTo>
                    <a:pt x="26" y="8"/>
                  </a:lnTo>
                  <a:lnTo>
                    <a:pt x="32" y="6"/>
                  </a:lnTo>
                  <a:lnTo>
                    <a:pt x="36" y="0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40" y="6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8" y="16"/>
                  </a:lnTo>
                  <a:lnTo>
                    <a:pt x="48" y="28"/>
                  </a:lnTo>
                  <a:lnTo>
                    <a:pt x="44" y="40"/>
                  </a:lnTo>
                  <a:lnTo>
                    <a:pt x="46" y="44"/>
                  </a:lnTo>
                  <a:lnTo>
                    <a:pt x="58" y="36"/>
                  </a:lnTo>
                  <a:lnTo>
                    <a:pt x="62" y="36"/>
                  </a:lnTo>
                  <a:lnTo>
                    <a:pt x="64" y="38"/>
                  </a:lnTo>
                  <a:lnTo>
                    <a:pt x="68" y="40"/>
                  </a:lnTo>
                  <a:lnTo>
                    <a:pt x="72" y="38"/>
                  </a:lnTo>
                  <a:lnTo>
                    <a:pt x="74" y="34"/>
                  </a:lnTo>
                  <a:lnTo>
                    <a:pt x="80" y="32"/>
                  </a:lnTo>
                  <a:lnTo>
                    <a:pt x="82" y="34"/>
                  </a:lnTo>
                  <a:lnTo>
                    <a:pt x="92" y="44"/>
                  </a:lnTo>
                  <a:lnTo>
                    <a:pt x="94" y="50"/>
                  </a:lnTo>
                  <a:lnTo>
                    <a:pt x="96" y="62"/>
                  </a:lnTo>
                  <a:lnTo>
                    <a:pt x="100" y="66"/>
                  </a:lnTo>
                  <a:lnTo>
                    <a:pt x="102" y="66"/>
                  </a:lnTo>
                  <a:lnTo>
                    <a:pt x="106" y="72"/>
                  </a:lnTo>
                  <a:lnTo>
                    <a:pt x="106" y="76"/>
                  </a:lnTo>
                  <a:lnTo>
                    <a:pt x="106" y="86"/>
                  </a:lnTo>
                  <a:lnTo>
                    <a:pt x="102" y="90"/>
                  </a:lnTo>
                  <a:lnTo>
                    <a:pt x="100" y="92"/>
                  </a:lnTo>
                  <a:lnTo>
                    <a:pt x="98" y="88"/>
                  </a:lnTo>
                  <a:lnTo>
                    <a:pt x="86" y="90"/>
                  </a:lnTo>
                  <a:lnTo>
                    <a:pt x="76" y="88"/>
                  </a:lnTo>
                  <a:lnTo>
                    <a:pt x="66" y="96"/>
                  </a:lnTo>
                  <a:lnTo>
                    <a:pt x="64" y="100"/>
                  </a:lnTo>
                  <a:lnTo>
                    <a:pt x="64" y="104"/>
                  </a:lnTo>
                  <a:lnTo>
                    <a:pt x="66" y="112"/>
                  </a:lnTo>
                  <a:lnTo>
                    <a:pt x="70" y="118"/>
                  </a:lnTo>
                  <a:lnTo>
                    <a:pt x="72" y="126"/>
                  </a:lnTo>
                  <a:lnTo>
                    <a:pt x="72" y="12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6481763" y="3979863"/>
              <a:ext cx="152400" cy="190500"/>
            </a:xfrm>
            <a:custGeom>
              <a:rect b="b" l="l" r="r" t="t"/>
              <a:pathLst>
                <a:path extrusionOk="0" h="120" w="96">
                  <a:moveTo>
                    <a:pt x="22" y="62"/>
                  </a:moveTo>
                  <a:lnTo>
                    <a:pt x="26" y="62"/>
                  </a:lnTo>
                  <a:lnTo>
                    <a:pt x="28" y="64"/>
                  </a:lnTo>
                  <a:lnTo>
                    <a:pt x="32" y="66"/>
                  </a:lnTo>
                  <a:lnTo>
                    <a:pt x="36" y="64"/>
                  </a:lnTo>
                  <a:lnTo>
                    <a:pt x="38" y="60"/>
                  </a:lnTo>
                  <a:lnTo>
                    <a:pt x="44" y="58"/>
                  </a:lnTo>
                  <a:lnTo>
                    <a:pt x="46" y="60"/>
                  </a:lnTo>
                  <a:lnTo>
                    <a:pt x="56" y="70"/>
                  </a:lnTo>
                  <a:lnTo>
                    <a:pt x="58" y="76"/>
                  </a:lnTo>
                  <a:lnTo>
                    <a:pt x="60" y="88"/>
                  </a:lnTo>
                  <a:lnTo>
                    <a:pt x="64" y="92"/>
                  </a:lnTo>
                  <a:lnTo>
                    <a:pt x="66" y="92"/>
                  </a:lnTo>
                  <a:lnTo>
                    <a:pt x="70" y="98"/>
                  </a:lnTo>
                  <a:lnTo>
                    <a:pt x="70" y="102"/>
                  </a:lnTo>
                  <a:lnTo>
                    <a:pt x="70" y="112"/>
                  </a:lnTo>
                  <a:lnTo>
                    <a:pt x="66" y="116"/>
                  </a:lnTo>
                  <a:lnTo>
                    <a:pt x="68" y="118"/>
                  </a:lnTo>
                  <a:lnTo>
                    <a:pt x="76" y="120"/>
                  </a:lnTo>
                  <a:lnTo>
                    <a:pt x="78" y="120"/>
                  </a:lnTo>
                  <a:lnTo>
                    <a:pt x="78" y="116"/>
                  </a:lnTo>
                  <a:lnTo>
                    <a:pt x="82" y="114"/>
                  </a:lnTo>
                  <a:lnTo>
                    <a:pt x="86" y="112"/>
                  </a:lnTo>
                  <a:lnTo>
                    <a:pt x="90" y="114"/>
                  </a:lnTo>
                  <a:lnTo>
                    <a:pt x="96" y="110"/>
                  </a:lnTo>
                  <a:lnTo>
                    <a:pt x="96" y="102"/>
                  </a:lnTo>
                  <a:lnTo>
                    <a:pt x="92" y="88"/>
                  </a:lnTo>
                  <a:lnTo>
                    <a:pt x="86" y="84"/>
                  </a:lnTo>
                  <a:lnTo>
                    <a:pt x="84" y="84"/>
                  </a:lnTo>
                  <a:lnTo>
                    <a:pt x="82" y="82"/>
                  </a:lnTo>
                  <a:lnTo>
                    <a:pt x="82" y="74"/>
                  </a:lnTo>
                  <a:lnTo>
                    <a:pt x="76" y="70"/>
                  </a:lnTo>
                  <a:lnTo>
                    <a:pt x="66" y="58"/>
                  </a:lnTo>
                  <a:lnTo>
                    <a:pt x="64" y="56"/>
                  </a:lnTo>
                  <a:lnTo>
                    <a:pt x="50" y="46"/>
                  </a:lnTo>
                  <a:lnTo>
                    <a:pt x="50" y="42"/>
                  </a:lnTo>
                  <a:lnTo>
                    <a:pt x="56" y="42"/>
                  </a:lnTo>
                  <a:lnTo>
                    <a:pt x="60" y="38"/>
                  </a:lnTo>
                  <a:lnTo>
                    <a:pt x="60" y="36"/>
                  </a:lnTo>
                  <a:lnTo>
                    <a:pt x="54" y="26"/>
                  </a:lnTo>
                  <a:lnTo>
                    <a:pt x="52" y="24"/>
                  </a:lnTo>
                  <a:lnTo>
                    <a:pt x="38" y="24"/>
                  </a:lnTo>
                  <a:lnTo>
                    <a:pt x="36" y="20"/>
                  </a:lnTo>
                  <a:lnTo>
                    <a:pt x="36" y="14"/>
                  </a:lnTo>
                  <a:lnTo>
                    <a:pt x="34" y="12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8" y="10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2" y="12"/>
                  </a:lnTo>
                  <a:lnTo>
                    <a:pt x="10" y="16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4" y="32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12" y="42"/>
                  </a:lnTo>
                  <a:lnTo>
                    <a:pt x="12" y="54"/>
                  </a:lnTo>
                  <a:lnTo>
                    <a:pt x="8" y="66"/>
                  </a:lnTo>
                  <a:lnTo>
                    <a:pt x="10" y="70"/>
                  </a:lnTo>
                  <a:lnTo>
                    <a:pt x="22" y="62"/>
                  </a:lnTo>
                  <a:lnTo>
                    <a:pt x="22" y="6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7132638" y="4475163"/>
              <a:ext cx="222250" cy="187325"/>
            </a:xfrm>
            <a:custGeom>
              <a:rect b="b" l="l" r="r" t="t"/>
              <a:pathLst>
                <a:path extrusionOk="0" h="118" w="140">
                  <a:moveTo>
                    <a:pt x="136" y="30"/>
                  </a:moveTo>
                  <a:lnTo>
                    <a:pt x="138" y="62"/>
                  </a:lnTo>
                  <a:lnTo>
                    <a:pt x="138" y="80"/>
                  </a:lnTo>
                  <a:lnTo>
                    <a:pt x="136" y="86"/>
                  </a:lnTo>
                  <a:lnTo>
                    <a:pt x="138" y="90"/>
                  </a:lnTo>
                  <a:lnTo>
                    <a:pt x="140" y="118"/>
                  </a:lnTo>
                  <a:lnTo>
                    <a:pt x="134" y="116"/>
                  </a:lnTo>
                  <a:lnTo>
                    <a:pt x="122" y="104"/>
                  </a:lnTo>
                  <a:lnTo>
                    <a:pt x="116" y="106"/>
                  </a:lnTo>
                  <a:lnTo>
                    <a:pt x="112" y="104"/>
                  </a:lnTo>
                  <a:lnTo>
                    <a:pt x="110" y="106"/>
                  </a:lnTo>
                  <a:lnTo>
                    <a:pt x="108" y="104"/>
                  </a:lnTo>
                  <a:lnTo>
                    <a:pt x="108" y="108"/>
                  </a:lnTo>
                  <a:lnTo>
                    <a:pt x="104" y="106"/>
                  </a:lnTo>
                  <a:lnTo>
                    <a:pt x="94" y="108"/>
                  </a:lnTo>
                  <a:lnTo>
                    <a:pt x="96" y="100"/>
                  </a:lnTo>
                  <a:lnTo>
                    <a:pt x="100" y="96"/>
                  </a:lnTo>
                  <a:lnTo>
                    <a:pt x="106" y="94"/>
                  </a:lnTo>
                  <a:lnTo>
                    <a:pt x="110" y="96"/>
                  </a:lnTo>
                  <a:lnTo>
                    <a:pt x="110" y="94"/>
                  </a:lnTo>
                  <a:lnTo>
                    <a:pt x="106" y="92"/>
                  </a:lnTo>
                  <a:lnTo>
                    <a:pt x="108" y="92"/>
                  </a:lnTo>
                  <a:lnTo>
                    <a:pt x="104" y="88"/>
                  </a:lnTo>
                  <a:lnTo>
                    <a:pt x="104" y="88"/>
                  </a:lnTo>
                  <a:lnTo>
                    <a:pt x="106" y="84"/>
                  </a:lnTo>
                  <a:lnTo>
                    <a:pt x="102" y="80"/>
                  </a:lnTo>
                  <a:lnTo>
                    <a:pt x="100" y="74"/>
                  </a:lnTo>
                  <a:lnTo>
                    <a:pt x="98" y="68"/>
                  </a:lnTo>
                  <a:lnTo>
                    <a:pt x="94" y="68"/>
                  </a:lnTo>
                  <a:lnTo>
                    <a:pt x="92" y="64"/>
                  </a:lnTo>
                  <a:lnTo>
                    <a:pt x="78" y="60"/>
                  </a:lnTo>
                  <a:lnTo>
                    <a:pt x="56" y="56"/>
                  </a:lnTo>
                  <a:lnTo>
                    <a:pt x="54" y="54"/>
                  </a:lnTo>
                  <a:lnTo>
                    <a:pt x="52" y="50"/>
                  </a:lnTo>
                  <a:lnTo>
                    <a:pt x="48" y="48"/>
                  </a:lnTo>
                  <a:lnTo>
                    <a:pt x="46" y="50"/>
                  </a:lnTo>
                  <a:lnTo>
                    <a:pt x="40" y="44"/>
                  </a:lnTo>
                  <a:lnTo>
                    <a:pt x="40" y="36"/>
                  </a:lnTo>
                  <a:lnTo>
                    <a:pt x="34" y="48"/>
                  </a:lnTo>
                  <a:lnTo>
                    <a:pt x="34" y="50"/>
                  </a:lnTo>
                  <a:lnTo>
                    <a:pt x="28" y="50"/>
                  </a:lnTo>
                  <a:lnTo>
                    <a:pt x="26" y="40"/>
                  </a:lnTo>
                  <a:lnTo>
                    <a:pt x="24" y="40"/>
                  </a:lnTo>
                  <a:lnTo>
                    <a:pt x="20" y="36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18" y="32"/>
                  </a:lnTo>
                  <a:lnTo>
                    <a:pt x="24" y="32"/>
                  </a:lnTo>
                  <a:lnTo>
                    <a:pt x="32" y="30"/>
                  </a:lnTo>
                  <a:lnTo>
                    <a:pt x="36" y="30"/>
                  </a:lnTo>
                  <a:lnTo>
                    <a:pt x="38" y="30"/>
                  </a:lnTo>
                  <a:lnTo>
                    <a:pt x="40" y="24"/>
                  </a:lnTo>
                  <a:lnTo>
                    <a:pt x="28" y="26"/>
                  </a:lnTo>
                  <a:lnTo>
                    <a:pt x="20" y="26"/>
                  </a:lnTo>
                  <a:lnTo>
                    <a:pt x="16" y="24"/>
                  </a:lnTo>
                  <a:lnTo>
                    <a:pt x="12" y="18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2" y="6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4" y="6"/>
                  </a:lnTo>
                  <a:lnTo>
                    <a:pt x="42" y="6"/>
                  </a:lnTo>
                  <a:lnTo>
                    <a:pt x="44" y="12"/>
                  </a:lnTo>
                  <a:lnTo>
                    <a:pt x="44" y="22"/>
                  </a:lnTo>
                  <a:lnTo>
                    <a:pt x="44" y="28"/>
                  </a:lnTo>
                  <a:lnTo>
                    <a:pt x="48" y="34"/>
                  </a:lnTo>
                  <a:lnTo>
                    <a:pt x="48" y="30"/>
                  </a:lnTo>
                  <a:lnTo>
                    <a:pt x="50" y="30"/>
                  </a:lnTo>
                  <a:lnTo>
                    <a:pt x="54" y="38"/>
                  </a:lnTo>
                  <a:lnTo>
                    <a:pt x="58" y="40"/>
                  </a:lnTo>
                  <a:lnTo>
                    <a:pt x="64" y="40"/>
                  </a:lnTo>
                  <a:lnTo>
                    <a:pt x="64" y="38"/>
                  </a:lnTo>
                  <a:lnTo>
                    <a:pt x="74" y="30"/>
                  </a:lnTo>
                  <a:lnTo>
                    <a:pt x="74" y="26"/>
                  </a:lnTo>
                  <a:lnTo>
                    <a:pt x="82" y="24"/>
                  </a:lnTo>
                  <a:lnTo>
                    <a:pt x="86" y="24"/>
                  </a:lnTo>
                  <a:lnTo>
                    <a:pt x="86" y="20"/>
                  </a:lnTo>
                  <a:lnTo>
                    <a:pt x="94" y="14"/>
                  </a:lnTo>
                  <a:lnTo>
                    <a:pt x="118" y="26"/>
                  </a:lnTo>
                  <a:lnTo>
                    <a:pt x="128" y="28"/>
                  </a:lnTo>
                  <a:lnTo>
                    <a:pt x="134" y="30"/>
                  </a:lnTo>
                  <a:lnTo>
                    <a:pt x="136" y="30"/>
                  </a:lnTo>
                  <a:lnTo>
                    <a:pt x="136" y="3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7348538" y="4522788"/>
              <a:ext cx="212725" cy="171450"/>
            </a:xfrm>
            <a:custGeom>
              <a:rect b="b" l="l" r="r" t="t"/>
              <a:pathLst>
                <a:path extrusionOk="0" h="108" w="134">
                  <a:moveTo>
                    <a:pt x="0" y="0"/>
                  </a:moveTo>
                  <a:lnTo>
                    <a:pt x="2" y="32"/>
                  </a:lnTo>
                  <a:lnTo>
                    <a:pt x="2" y="50"/>
                  </a:lnTo>
                  <a:lnTo>
                    <a:pt x="0" y="56"/>
                  </a:lnTo>
                  <a:lnTo>
                    <a:pt x="2" y="60"/>
                  </a:lnTo>
                  <a:lnTo>
                    <a:pt x="4" y="88"/>
                  </a:lnTo>
                  <a:lnTo>
                    <a:pt x="24" y="90"/>
                  </a:lnTo>
                  <a:lnTo>
                    <a:pt x="32" y="84"/>
                  </a:lnTo>
                  <a:lnTo>
                    <a:pt x="28" y="78"/>
                  </a:lnTo>
                  <a:lnTo>
                    <a:pt x="34" y="76"/>
                  </a:lnTo>
                  <a:lnTo>
                    <a:pt x="34" y="72"/>
                  </a:lnTo>
                  <a:lnTo>
                    <a:pt x="40" y="72"/>
                  </a:lnTo>
                  <a:lnTo>
                    <a:pt x="38" y="66"/>
                  </a:lnTo>
                  <a:lnTo>
                    <a:pt x="42" y="68"/>
                  </a:lnTo>
                  <a:lnTo>
                    <a:pt x="46" y="66"/>
                  </a:lnTo>
                  <a:lnTo>
                    <a:pt x="72" y="76"/>
                  </a:lnTo>
                  <a:lnTo>
                    <a:pt x="76" y="86"/>
                  </a:lnTo>
                  <a:lnTo>
                    <a:pt x="82" y="88"/>
                  </a:lnTo>
                  <a:lnTo>
                    <a:pt x="80" y="90"/>
                  </a:lnTo>
                  <a:lnTo>
                    <a:pt x="92" y="100"/>
                  </a:lnTo>
                  <a:lnTo>
                    <a:pt x="122" y="106"/>
                  </a:lnTo>
                  <a:lnTo>
                    <a:pt x="122" y="108"/>
                  </a:lnTo>
                  <a:lnTo>
                    <a:pt x="126" y="108"/>
                  </a:lnTo>
                  <a:lnTo>
                    <a:pt x="130" y="106"/>
                  </a:lnTo>
                  <a:lnTo>
                    <a:pt x="126" y="104"/>
                  </a:lnTo>
                  <a:lnTo>
                    <a:pt x="130" y="104"/>
                  </a:lnTo>
                  <a:lnTo>
                    <a:pt x="134" y="104"/>
                  </a:lnTo>
                  <a:lnTo>
                    <a:pt x="132" y="102"/>
                  </a:lnTo>
                  <a:lnTo>
                    <a:pt x="126" y="102"/>
                  </a:lnTo>
                  <a:lnTo>
                    <a:pt x="120" y="98"/>
                  </a:lnTo>
                  <a:lnTo>
                    <a:pt x="122" y="96"/>
                  </a:lnTo>
                  <a:lnTo>
                    <a:pt x="112" y="92"/>
                  </a:lnTo>
                  <a:lnTo>
                    <a:pt x="112" y="88"/>
                  </a:lnTo>
                  <a:lnTo>
                    <a:pt x="110" y="86"/>
                  </a:lnTo>
                  <a:lnTo>
                    <a:pt x="104" y="88"/>
                  </a:lnTo>
                  <a:lnTo>
                    <a:pt x="102" y="86"/>
                  </a:lnTo>
                  <a:lnTo>
                    <a:pt x="98" y="78"/>
                  </a:lnTo>
                  <a:lnTo>
                    <a:pt x="98" y="74"/>
                  </a:lnTo>
                  <a:lnTo>
                    <a:pt x="94" y="74"/>
                  </a:lnTo>
                  <a:lnTo>
                    <a:pt x="86" y="66"/>
                  </a:lnTo>
                  <a:lnTo>
                    <a:pt x="82" y="58"/>
                  </a:lnTo>
                  <a:lnTo>
                    <a:pt x="84" y="56"/>
                  </a:lnTo>
                  <a:lnTo>
                    <a:pt x="92" y="56"/>
                  </a:lnTo>
                  <a:lnTo>
                    <a:pt x="94" y="52"/>
                  </a:lnTo>
                  <a:lnTo>
                    <a:pt x="90" y="48"/>
                  </a:lnTo>
                  <a:lnTo>
                    <a:pt x="66" y="40"/>
                  </a:lnTo>
                  <a:lnTo>
                    <a:pt x="66" y="34"/>
                  </a:lnTo>
                  <a:lnTo>
                    <a:pt x="62" y="28"/>
                  </a:lnTo>
                  <a:lnTo>
                    <a:pt x="50" y="20"/>
                  </a:lnTo>
                  <a:lnTo>
                    <a:pt x="46" y="16"/>
                  </a:lnTo>
                  <a:lnTo>
                    <a:pt x="2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6478588" y="4325938"/>
              <a:ext cx="88900" cy="111125"/>
            </a:xfrm>
            <a:custGeom>
              <a:rect b="b" l="l" r="r" t="t"/>
              <a:pathLst>
                <a:path extrusionOk="0" h="70" w="56">
                  <a:moveTo>
                    <a:pt x="28" y="8"/>
                  </a:moveTo>
                  <a:lnTo>
                    <a:pt x="30" y="8"/>
                  </a:lnTo>
                  <a:lnTo>
                    <a:pt x="40" y="16"/>
                  </a:lnTo>
                  <a:lnTo>
                    <a:pt x="46" y="24"/>
                  </a:lnTo>
                  <a:lnTo>
                    <a:pt x="46" y="46"/>
                  </a:lnTo>
                  <a:lnTo>
                    <a:pt x="46" y="52"/>
                  </a:lnTo>
                  <a:lnTo>
                    <a:pt x="50" y="54"/>
                  </a:lnTo>
                  <a:lnTo>
                    <a:pt x="56" y="66"/>
                  </a:lnTo>
                  <a:lnTo>
                    <a:pt x="54" y="70"/>
                  </a:lnTo>
                  <a:lnTo>
                    <a:pt x="50" y="68"/>
                  </a:lnTo>
                  <a:lnTo>
                    <a:pt x="46" y="70"/>
                  </a:lnTo>
                  <a:lnTo>
                    <a:pt x="28" y="60"/>
                  </a:lnTo>
                  <a:lnTo>
                    <a:pt x="18" y="52"/>
                  </a:lnTo>
                  <a:lnTo>
                    <a:pt x="16" y="46"/>
                  </a:lnTo>
                  <a:lnTo>
                    <a:pt x="8" y="36"/>
                  </a:lnTo>
                  <a:lnTo>
                    <a:pt x="8" y="32"/>
                  </a:lnTo>
                  <a:lnTo>
                    <a:pt x="8" y="26"/>
                  </a:lnTo>
                  <a:lnTo>
                    <a:pt x="4" y="22"/>
                  </a:lnTo>
                  <a:lnTo>
                    <a:pt x="2" y="4"/>
                  </a:lnTo>
                  <a:lnTo>
                    <a:pt x="0" y="0"/>
                  </a:lnTo>
                  <a:lnTo>
                    <a:pt x="12" y="4"/>
                  </a:lnTo>
                  <a:lnTo>
                    <a:pt x="14" y="8"/>
                  </a:lnTo>
                  <a:lnTo>
                    <a:pt x="16" y="14"/>
                  </a:lnTo>
                  <a:lnTo>
                    <a:pt x="20" y="10"/>
                  </a:lnTo>
                  <a:lnTo>
                    <a:pt x="26" y="10"/>
                  </a:lnTo>
                  <a:lnTo>
                    <a:pt x="28" y="8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6681788" y="4322763"/>
              <a:ext cx="203200" cy="127000"/>
            </a:xfrm>
            <a:custGeom>
              <a:rect b="b" l="l" r="r" t="t"/>
              <a:pathLst>
                <a:path extrusionOk="0" h="80" w="128">
                  <a:moveTo>
                    <a:pt x="58" y="30"/>
                  </a:moveTo>
                  <a:lnTo>
                    <a:pt x="66" y="38"/>
                  </a:lnTo>
                  <a:lnTo>
                    <a:pt x="68" y="36"/>
                  </a:lnTo>
                  <a:lnTo>
                    <a:pt x="68" y="30"/>
                  </a:lnTo>
                  <a:lnTo>
                    <a:pt x="70" y="28"/>
                  </a:lnTo>
                  <a:lnTo>
                    <a:pt x="74" y="32"/>
                  </a:lnTo>
                  <a:lnTo>
                    <a:pt x="76" y="34"/>
                  </a:lnTo>
                  <a:lnTo>
                    <a:pt x="76" y="30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6" y="20"/>
                  </a:lnTo>
                  <a:lnTo>
                    <a:pt x="78" y="20"/>
                  </a:lnTo>
                  <a:lnTo>
                    <a:pt x="82" y="18"/>
                  </a:lnTo>
                  <a:lnTo>
                    <a:pt x="94" y="0"/>
                  </a:lnTo>
                  <a:lnTo>
                    <a:pt x="94" y="4"/>
                  </a:lnTo>
                  <a:lnTo>
                    <a:pt x="98" y="0"/>
                  </a:lnTo>
                  <a:lnTo>
                    <a:pt x="100" y="0"/>
                  </a:lnTo>
                  <a:lnTo>
                    <a:pt x="102" y="4"/>
                  </a:lnTo>
                  <a:lnTo>
                    <a:pt x="106" y="6"/>
                  </a:lnTo>
                  <a:lnTo>
                    <a:pt x="106" y="14"/>
                  </a:lnTo>
                  <a:lnTo>
                    <a:pt x="112" y="12"/>
                  </a:lnTo>
                  <a:lnTo>
                    <a:pt x="112" y="16"/>
                  </a:lnTo>
                  <a:lnTo>
                    <a:pt x="116" y="16"/>
                  </a:lnTo>
                  <a:lnTo>
                    <a:pt x="126" y="20"/>
                  </a:lnTo>
                  <a:lnTo>
                    <a:pt x="128" y="22"/>
                  </a:lnTo>
                  <a:lnTo>
                    <a:pt x="122" y="26"/>
                  </a:lnTo>
                  <a:lnTo>
                    <a:pt x="114" y="26"/>
                  </a:lnTo>
                  <a:lnTo>
                    <a:pt x="116" y="30"/>
                  </a:lnTo>
                  <a:lnTo>
                    <a:pt x="120" y="34"/>
                  </a:lnTo>
                  <a:lnTo>
                    <a:pt x="112" y="36"/>
                  </a:lnTo>
                  <a:lnTo>
                    <a:pt x="108" y="34"/>
                  </a:lnTo>
                  <a:lnTo>
                    <a:pt x="106" y="36"/>
                  </a:lnTo>
                  <a:lnTo>
                    <a:pt x="100" y="34"/>
                  </a:lnTo>
                  <a:lnTo>
                    <a:pt x="82" y="34"/>
                  </a:lnTo>
                  <a:lnTo>
                    <a:pt x="78" y="48"/>
                  </a:lnTo>
                  <a:lnTo>
                    <a:pt x="72" y="56"/>
                  </a:lnTo>
                  <a:lnTo>
                    <a:pt x="68" y="66"/>
                  </a:lnTo>
                  <a:lnTo>
                    <a:pt x="64" y="70"/>
                  </a:lnTo>
                  <a:lnTo>
                    <a:pt x="60" y="74"/>
                  </a:lnTo>
                  <a:lnTo>
                    <a:pt x="50" y="76"/>
                  </a:lnTo>
                  <a:lnTo>
                    <a:pt x="44" y="74"/>
                  </a:lnTo>
                  <a:lnTo>
                    <a:pt x="42" y="72"/>
                  </a:lnTo>
                  <a:lnTo>
                    <a:pt x="36" y="72"/>
                  </a:lnTo>
                  <a:lnTo>
                    <a:pt x="26" y="80"/>
                  </a:lnTo>
                  <a:lnTo>
                    <a:pt x="20" y="80"/>
                  </a:lnTo>
                  <a:lnTo>
                    <a:pt x="18" y="78"/>
                  </a:lnTo>
                  <a:lnTo>
                    <a:pt x="12" y="80"/>
                  </a:lnTo>
                  <a:lnTo>
                    <a:pt x="8" y="78"/>
                  </a:lnTo>
                  <a:lnTo>
                    <a:pt x="4" y="7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6" y="68"/>
                  </a:lnTo>
                  <a:lnTo>
                    <a:pt x="10" y="68"/>
                  </a:lnTo>
                  <a:lnTo>
                    <a:pt x="20" y="70"/>
                  </a:lnTo>
                  <a:lnTo>
                    <a:pt x="22" y="64"/>
                  </a:lnTo>
                  <a:lnTo>
                    <a:pt x="20" y="62"/>
                  </a:lnTo>
                  <a:lnTo>
                    <a:pt x="24" y="62"/>
                  </a:lnTo>
                  <a:lnTo>
                    <a:pt x="24" y="58"/>
                  </a:lnTo>
                  <a:lnTo>
                    <a:pt x="26" y="54"/>
                  </a:lnTo>
                  <a:lnTo>
                    <a:pt x="42" y="50"/>
                  </a:lnTo>
                  <a:lnTo>
                    <a:pt x="56" y="36"/>
                  </a:lnTo>
                  <a:lnTo>
                    <a:pt x="58" y="30"/>
                  </a:lnTo>
                  <a:lnTo>
                    <a:pt x="58" y="3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6665913" y="4376738"/>
              <a:ext cx="212725" cy="180975"/>
            </a:xfrm>
            <a:custGeom>
              <a:rect b="b" l="l" r="r" t="t"/>
              <a:pathLst>
                <a:path extrusionOk="0" h="114" w="134">
                  <a:moveTo>
                    <a:pt x="116" y="2"/>
                  </a:moveTo>
                  <a:lnTo>
                    <a:pt x="114" y="4"/>
                  </a:lnTo>
                  <a:lnTo>
                    <a:pt x="118" y="6"/>
                  </a:lnTo>
                  <a:lnTo>
                    <a:pt x="118" y="8"/>
                  </a:lnTo>
                  <a:lnTo>
                    <a:pt x="112" y="10"/>
                  </a:lnTo>
                  <a:lnTo>
                    <a:pt x="116" y="18"/>
                  </a:lnTo>
                  <a:lnTo>
                    <a:pt x="122" y="28"/>
                  </a:lnTo>
                  <a:lnTo>
                    <a:pt x="120" y="32"/>
                  </a:lnTo>
                  <a:lnTo>
                    <a:pt x="134" y="46"/>
                  </a:lnTo>
                  <a:lnTo>
                    <a:pt x="128" y="46"/>
                  </a:lnTo>
                  <a:lnTo>
                    <a:pt x="124" y="46"/>
                  </a:lnTo>
                  <a:lnTo>
                    <a:pt x="122" y="44"/>
                  </a:lnTo>
                  <a:lnTo>
                    <a:pt x="122" y="48"/>
                  </a:lnTo>
                  <a:lnTo>
                    <a:pt x="120" y="48"/>
                  </a:lnTo>
                  <a:lnTo>
                    <a:pt x="116" y="52"/>
                  </a:lnTo>
                  <a:lnTo>
                    <a:pt x="114" y="64"/>
                  </a:lnTo>
                  <a:lnTo>
                    <a:pt x="110" y="74"/>
                  </a:lnTo>
                  <a:lnTo>
                    <a:pt x="106" y="74"/>
                  </a:lnTo>
                  <a:lnTo>
                    <a:pt x="98" y="82"/>
                  </a:lnTo>
                  <a:lnTo>
                    <a:pt x="100" y="82"/>
                  </a:lnTo>
                  <a:lnTo>
                    <a:pt x="100" y="86"/>
                  </a:lnTo>
                  <a:lnTo>
                    <a:pt x="104" y="88"/>
                  </a:lnTo>
                  <a:lnTo>
                    <a:pt x="102" y="92"/>
                  </a:lnTo>
                  <a:lnTo>
                    <a:pt x="100" y="92"/>
                  </a:lnTo>
                  <a:lnTo>
                    <a:pt x="96" y="106"/>
                  </a:lnTo>
                  <a:lnTo>
                    <a:pt x="80" y="112"/>
                  </a:lnTo>
                  <a:lnTo>
                    <a:pt x="78" y="114"/>
                  </a:lnTo>
                  <a:lnTo>
                    <a:pt x="76" y="106"/>
                  </a:lnTo>
                  <a:lnTo>
                    <a:pt x="74" y="104"/>
                  </a:lnTo>
                  <a:lnTo>
                    <a:pt x="72" y="102"/>
                  </a:lnTo>
                  <a:lnTo>
                    <a:pt x="64" y="104"/>
                  </a:lnTo>
                  <a:lnTo>
                    <a:pt x="64" y="100"/>
                  </a:lnTo>
                  <a:lnTo>
                    <a:pt x="60" y="100"/>
                  </a:lnTo>
                  <a:lnTo>
                    <a:pt x="56" y="98"/>
                  </a:lnTo>
                  <a:lnTo>
                    <a:pt x="54" y="100"/>
                  </a:lnTo>
                  <a:lnTo>
                    <a:pt x="50" y="102"/>
                  </a:lnTo>
                  <a:lnTo>
                    <a:pt x="48" y="104"/>
                  </a:lnTo>
                  <a:lnTo>
                    <a:pt x="40" y="104"/>
                  </a:lnTo>
                  <a:lnTo>
                    <a:pt x="38" y="94"/>
                  </a:lnTo>
                  <a:lnTo>
                    <a:pt x="36" y="98"/>
                  </a:lnTo>
                  <a:lnTo>
                    <a:pt x="34" y="96"/>
                  </a:lnTo>
                  <a:lnTo>
                    <a:pt x="30" y="98"/>
                  </a:lnTo>
                  <a:lnTo>
                    <a:pt x="24" y="98"/>
                  </a:lnTo>
                  <a:lnTo>
                    <a:pt x="22" y="96"/>
                  </a:lnTo>
                  <a:lnTo>
                    <a:pt x="18" y="98"/>
                  </a:lnTo>
                  <a:lnTo>
                    <a:pt x="14" y="82"/>
                  </a:lnTo>
                  <a:lnTo>
                    <a:pt x="16" y="78"/>
                  </a:lnTo>
                  <a:lnTo>
                    <a:pt x="14" y="74"/>
                  </a:lnTo>
                  <a:lnTo>
                    <a:pt x="10" y="68"/>
                  </a:lnTo>
                  <a:lnTo>
                    <a:pt x="4" y="64"/>
                  </a:lnTo>
                  <a:lnTo>
                    <a:pt x="4" y="62"/>
                  </a:lnTo>
                  <a:lnTo>
                    <a:pt x="4" y="56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4" y="36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4"/>
                  </a:lnTo>
                  <a:lnTo>
                    <a:pt x="14" y="44"/>
                  </a:lnTo>
                  <a:lnTo>
                    <a:pt x="18" y="44"/>
                  </a:lnTo>
                  <a:lnTo>
                    <a:pt x="22" y="46"/>
                  </a:lnTo>
                  <a:lnTo>
                    <a:pt x="28" y="44"/>
                  </a:lnTo>
                  <a:lnTo>
                    <a:pt x="30" y="46"/>
                  </a:lnTo>
                  <a:lnTo>
                    <a:pt x="36" y="46"/>
                  </a:lnTo>
                  <a:lnTo>
                    <a:pt x="46" y="38"/>
                  </a:lnTo>
                  <a:lnTo>
                    <a:pt x="52" y="38"/>
                  </a:lnTo>
                  <a:lnTo>
                    <a:pt x="54" y="40"/>
                  </a:lnTo>
                  <a:lnTo>
                    <a:pt x="60" y="42"/>
                  </a:lnTo>
                  <a:lnTo>
                    <a:pt x="70" y="40"/>
                  </a:lnTo>
                  <a:lnTo>
                    <a:pt x="74" y="36"/>
                  </a:lnTo>
                  <a:lnTo>
                    <a:pt x="78" y="32"/>
                  </a:lnTo>
                  <a:lnTo>
                    <a:pt x="82" y="22"/>
                  </a:lnTo>
                  <a:lnTo>
                    <a:pt x="88" y="14"/>
                  </a:lnTo>
                  <a:lnTo>
                    <a:pt x="92" y="0"/>
                  </a:lnTo>
                  <a:lnTo>
                    <a:pt x="110" y="0"/>
                  </a:lnTo>
                  <a:lnTo>
                    <a:pt x="116" y="2"/>
                  </a:lnTo>
                  <a:lnTo>
                    <a:pt x="116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6773863" y="4360863"/>
              <a:ext cx="28575" cy="22225"/>
            </a:xfrm>
            <a:custGeom>
              <a:rect b="b" l="l" r="r" t="t"/>
              <a:pathLst>
                <a:path extrusionOk="0" h="14" w="18">
                  <a:moveTo>
                    <a:pt x="0" y="6"/>
                  </a:moveTo>
                  <a:lnTo>
                    <a:pt x="8" y="14"/>
                  </a:lnTo>
                  <a:lnTo>
                    <a:pt x="10" y="12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6" y="8"/>
                  </a:lnTo>
                  <a:lnTo>
                    <a:pt x="18" y="10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6557963" y="42465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6523038" y="3963988"/>
              <a:ext cx="152400" cy="323850"/>
            </a:xfrm>
            <a:custGeom>
              <a:rect b="b" l="l" r="r" t="t"/>
              <a:pathLst>
                <a:path extrusionOk="0" h="204" w="96">
                  <a:moveTo>
                    <a:pt x="76" y="26"/>
                  </a:moveTo>
                  <a:lnTo>
                    <a:pt x="70" y="28"/>
                  </a:lnTo>
                  <a:lnTo>
                    <a:pt x="68" y="30"/>
                  </a:lnTo>
                  <a:lnTo>
                    <a:pt x="58" y="38"/>
                  </a:lnTo>
                  <a:lnTo>
                    <a:pt x="58" y="40"/>
                  </a:lnTo>
                  <a:lnTo>
                    <a:pt x="50" y="48"/>
                  </a:lnTo>
                  <a:lnTo>
                    <a:pt x="46" y="60"/>
                  </a:lnTo>
                  <a:lnTo>
                    <a:pt x="46" y="66"/>
                  </a:lnTo>
                  <a:lnTo>
                    <a:pt x="54" y="72"/>
                  </a:lnTo>
                  <a:lnTo>
                    <a:pt x="56" y="80"/>
                  </a:lnTo>
                  <a:lnTo>
                    <a:pt x="64" y="88"/>
                  </a:lnTo>
                  <a:lnTo>
                    <a:pt x="74" y="98"/>
                  </a:lnTo>
                  <a:lnTo>
                    <a:pt x="78" y="98"/>
                  </a:lnTo>
                  <a:lnTo>
                    <a:pt x="80" y="102"/>
                  </a:lnTo>
                  <a:lnTo>
                    <a:pt x="80" y="100"/>
                  </a:lnTo>
                  <a:lnTo>
                    <a:pt x="82" y="106"/>
                  </a:lnTo>
                  <a:lnTo>
                    <a:pt x="88" y="112"/>
                  </a:lnTo>
                  <a:lnTo>
                    <a:pt x="92" y="124"/>
                  </a:lnTo>
                  <a:lnTo>
                    <a:pt x="96" y="146"/>
                  </a:lnTo>
                  <a:lnTo>
                    <a:pt x="96" y="148"/>
                  </a:lnTo>
                  <a:lnTo>
                    <a:pt x="94" y="152"/>
                  </a:lnTo>
                  <a:lnTo>
                    <a:pt x="92" y="152"/>
                  </a:lnTo>
                  <a:lnTo>
                    <a:pt x="92" y="162"/>
                  </a:lnTo>
                  <a:lnTo>
                    <a:pt x="90" y="166"/>
                  </a:lnTo>
                  <a:lnTo>
                    <a:pt x="80" y="172"/>
                  </a:lnTo>
                  <a:lnTo>
                    <a:pt x="78" y="174"/>
                  </a:lnTo>
                  <a:lnTo>
                    <a:pt x="68" y="178"/>
                  </a:lnTo>
                  <a:lnTo>
                    <a:pt x="62" y="178"/>
                  </a:lnTo>
                  <a:lnTo>
                    <a:pt x="60" y="184"/>
                  </a:lnTo>
                  <a:lnTo>
                    <a:pt x="56" y="186"/>
                  </a:lnTo>
                  <a:lnTo>
                    <a:pt x="58" y="188"/>
                  </a:lnTo>
                  <a:lnTo>
                    <a:pt x="56" y="190"/>
                  </a:lnTo>
                  <a:lnTo>
                    <a:pt x="50" y="186"/>
                  </a:lnTo>
                  <a:lnTo>
                    <a:pt x="52" y="190"/>
                  </a:lnTo>
                  <a:lnTo>
                    <a:pt x="52" y="192"/>
                  </a:lnTo>
                  <a:lnTo>
                    <a:pt x="46" y="196"/>
                  </a:lnTo>
                  <a:lnTo>
                    <a:pt x="38" y="204"/>
                  </a:lnTo>
                  <a:lnTo>
                    <a:pt x="36" y="204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4" y="192"/>
                  </a:lnTo>
                  <a:lnTo>
                    <a:pt x="36" y="188"/>
                  </a:lnTo>
                  <a:lnTo>
                    <a:pt x="38" y="184"/>
                  </a:lnTo>
                  <a:lnTo>
                    <a:pt x="32" y="180"/>
                  </a:lnTo>
                  <a:lnTo>
                    <a:pt x="30" y="178"/>
                  </a:lnTo>
                  <a:lnTo>
                    <a:pt x="36" y="176"/>
                  </a:lnTo>
                  <a:lnTo>
                    <a:pt x="38" y="172"/>
                  </a:lnTo>
                  <a:lnTo>
                    <a:pt x="40" y="174"/>
                  </a:lnTo>
                  <a:lnTo>
                    <a:pt x="50" y="170"/>
                  </a:lnTo>
                  <a:lnTo>
                    <a:pt x="50" y="162"/>
                  </a:lnTo>
                  <a:lnTo>
                    <a:pt x="56" y="160"/>
                  </a:lnTo>
                  <a:lnTo>
                    <a:pt x="56" y="158"/>
                  </a:lnTo>
                  <a:lnTo>
                    <a:pt x="64" y="156"/>
                  </a:lnTo>
                  <a:lnTo>
                    <a:pt x="68" y="154"/>
                  </a:lnTo>
                  <a:lnTo>
                    <a:pt x="70" y="154"/>
                  </a:lnTo>
                  <a:lnTo>
                    <a:pt x="72" y="152"/>
                  </a:lnTo>
                  <a:lnTo>
                    <a:pt x="72" y="136"/>
                  </a:lnTo>
                  <a:lnTo>
                    <a:pt x="70" y="130"/>
                  </a:lnTo>
                  <a:lnTo>
                    <a:pt x="70" y="120"/>
                  </a:lnTo>
                  <a:lnTo>
                    <a:pt x="70" y="112"/>
                  </a:lnTo>
                  <a:lnTo>
                    <a:pt x="66" y="98"/>
                  </a:lnTo>
                  <a:lnTo>
                    <a:pt x="60" y="94"/>
                  </a:lnTo>
                  <a:lnTo>
                    <a:pt x="58" y="94"/>
                  </a:lnTo>
                  <a:lnTo>
                    <a:pt x="56" y="92"/>
                  </a:lnTo>
                  <a:lnTo>
                    <a:pt x="56" y="84"/>
                  </a:lnTo>
                  <a:lnTo>
                    <a:pt x="50" y="80"/>
                  </a:lnTo>
                  <a:lnTo>
                    <a:pt x="40" y="68"/>
                  </a:lnTo>
                  <a:lnTo>
                    <a:pt x="38" y="66"/>
                  </a:lnTo>
                  <a:lnTo>
                    <a:pt x="24" y="56"/>
                  </a:lnTo>
                  <a:lnTo>
                    <a:pt x="24" y="52"/>
                  </a:lnTo>
                  <a:lnTo>
                    <a:pt x="30" y="52"/>
                  </a:lnTo>
                  <a:lnTo>
                    <a:pt x="34" y="48"/>
                  </a:lnTo>
                  <a:lnTo>
                    <a:pt x="34" y="46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12" y="34"/>
                  </a:lnTo>
                  <a:lnTo>
                    <a:pt x="10" y="30"/>
                  </a:lnTo>
                  <a:lnTo>
                    <a:pt x="10" y="24"/>
                  </a:lnTo>
                  <a:lnTo>
                    <a:pt x="8" y="22"/>
                  </a:lnTo>
                  <a:lnTo>
                    <a:pt x="0" y="12"/>
                  </a:lnTo>
                  <a:lnTo>
                    <a:pt x="4" y="8"/>
                  </a:lnTo>
                  <a:lnTo>
                    <a:pt x="10" y="10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40" y="0"/>
                  </a:lnTo>
                  <a:lnTo>
                    <a:pt x="50" y="6"/>
                  </a:lnTo>
                  <a:lnTo>
                    <a:pt x="58" y="6"/>
                  </a:lnTo>
                  <a:lnTo>
                    <a:pt x="60" y="8"/>
                  </a:lnTo>
                  <a:lnTo>
                    <a:pt x="58" y="12"/>
                  </a:lnTo>
                  <a:lnTo>
                    <a:pt x="62" y="20"/>
                  </a:lnTo>
                  <a:lnTo>
                    <a:pt x="68" y="24"/>
                  </a:lnTo>
                  <a:lnTo>
                    <a:pt x="76" y="26"/>
                  </a:lnTo>
                  <a:lnTo>
                    <a:pt x="76" y="2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6310313" y="3846513"/>
              <a:ext cx="190500" cy="406400"/>
            </a:xfrm>
            <a:custGeom>
              <a:rect b="b" l="l" r="r" t="t"/>
              <a:pathLst>
                <a:path extrusionOk="0" h="256" w="120">
                  <a:moveTo>
                    <a:pt x="88" y="256"/>
                  </a:moveTo>
                  <a:lnTo>
                    <a:pt x="84" y="254"/>
                  </a:lnTo>
                  <a:lnTo>
                    <a:pt x="90" y="234"/>
                  </a:lnTo>
                  <a:lnTo>
                    <a:pt x="84" y="232"/>
                  </a:lnTo>
                  <a:lnTo>
                    <a:pt x="84" y="230"/>
                  </a:lnTo>
                  <a:lnTo>
                    <a:pt x="86" y="230"/>
                  </a:lnTo>
                  <a:lnTo>
                    <a:pt x="86" y="218"/>
                  </a:lnTo>
                  <a:lnTo>
                    <a:pt x="82" y="208"/>
                  </a:lnTo>
                  <a:lnTo>
                    <a:pt x="80" y="210"/>
                  </a:lnTo>
                  <a:lnTo>
                    <a:pt x="76" y="190"/>
                  </a:lnTo>
                  <a:lnTo>
                    <a:pt x="74" y="170"/>
                  </a:lnTo>
                  <a:lnTo>
                    <a:pt x="68" y="168"/>
                  </a:lnTo>
                  <a:lnTo>
                    <a:pt x="64" y="164"/>
                  </a:lnTo>
                  <a:lnTo>
                    <a:pt x="62" y="164"/>
                  </a:lnTo>
                  <a:lnTo>
                    <a:pt x="60" y="156"/>
                  </a:lnTo>
                  <a:lnTo>
                    <a:pt x="60" y="166"/>
                  </a:lnTo>
                  <a:lnTo>
                    <a:pt x="52" y="170"/>
                  </a:lnTo>
                  <a:lnTo>
                    <a:pt x="42" y="180"/>
                  </a:lnTo>
                  <a:lnTo>
                    <a:pt x="38" y="178"/>
                  </a:lnTo>
                  <a:lnTo>
                    <a:pt x="36" y="180"/>
                  </a:lnTo>
                  <a:lnTo>
                    <a:pt x="32" y="178"/>
                  </a:lnTo>
                  <a:lnTo>
                    <a:pt x="30" y="176"/>
                  </a:lnTo>
                  <a:lnTo>
                    <a:pt x="32" y="174"/>
                  </a:lnTo>
                  <a:lnTo>
                    <a:pt x="28" y="176"/>
                  </a:lnTo>
                  <a:lnTo>
                    <a:pt x="32" y="160"/>
                  </a:lnTo>
                  <a:lnTo>
                    <a:pt x="28" y="144"/>
                  </a:lnTo>
                  <a:lnTo>
                    <a:pt x="22" y="132"/>
                  </a:lnTo>
                  <a:lnTo>
                    <a:pt x="22" y="136"/>
                  </a:lnTo>
                  <a:lnTo>
                    <a:pt x="20" y="134"/>
                  </a:lnTo>
                  <a:lnTo>
                    <a:pt x="18" y="132"/>
                  </a:lnTo>
                  <a:lnTo>
                    <a:pt x="18" y="128"/>
                  </a:lnTo>
                  <a:lnTo>
                    <a:pt x="22" y="130"/>
                  </a:lnTo>
                  <a:lnTo>
                    <a:pt x="20" y="128"/>
                  </a:lnTo>
                  <a:lnTo>
                    <a:pt x="20" y="124"/>
                  </a:lnTo>
                  <a:lnTo>
                    <a:pt x="10" y="120"/>
                  </a:lnTo>
                  <a:lnTo>
                    <a:pt x="10" y="116"/>
                  </a:lnTo>
                  <a:lnTo>
                    <a:pt x="4" y="114"/>
                  </a:lnTo>
                  <a:lnTo>
                    <a:pt x="0" y="108"/>
                  </a:lnTo>
                  <a:lnTo>
                    <a:pt x="2" y="102"/>
                  </a:lnTo>
                  <a:lnTo>
                    <a:pt x="2" y="100"/>
                  </a:lnTo>
                  <a:lnTo>
                    <a:pt x="6" y="102"/>
                  </a:lnTo>
                  <a:lnTo>
                    <a:pt x="6" y="94"/>
                  </a:lnTo>
                  <a:lnTo>
                    <a:pt x="12" y="90"/>
                  </a:lnTo>
                  <a:lnTo>
                    <a:pt x="10" y="82"/>
                  </a:lnTo>
                  <a:lnTo>
                    <a:pt x="12" y="78"/>
                  </a:lnTo>
                  <a:lnTo>
                    <a:pt x="14" y="78"/>
                  </a:lnTo>
                  <a:lnTo>
                    <a:pt x="14" y="66"/>
                  </a:lnTo>
                  <a:lnTo>
                    <a:pt x="1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32" y="50"/>
                  </a:lnTo>
                  <a:lnTo>
                    <a:pt x="32" y="46"/>
                  </a:lnTo>
                  <a:lnTo>
                    <a:pt x="40" y="38"/>
                  </a:lnTo>
                  <a:lnTo>
                    <a:pt x="40" y="30"/>
                  </a:lnTo>
                  <a:lnTo>
                    <a:pt x="42" y="26"/>
                  </a:lnTo>
                  <a:lnTo>
                    <a:pt x="48" y="22"/>
                  </a:lnTo>
                  <a:lnTo>
                    <a:pt x="52" y="16"/>
                  </a:lnTo>
                  <a:lnTo>
                    <a:pt x="60" y="14"/>
                  </a:lnTo>
                  <a:lnTo>
                    <a:pt x="64" y="16"/>
                  </a:lnTo>
                  <a:lnTo>
                    <a:pt x="66" y="8"/>
                  </a:lnTo>
                  <a:lnTo>
                    <a:pt x="70" y="4"/>
                  </a:lnTo>
                  <a:lnTo>
                    <a:pt x="70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4"/>
                  </a:lnTo>
                  <a:lnTo>
                    <a:pt x="82" y="10"/>
                  </a:lnTo>
                  <a:lnTo>
                    <a:pt x="86" y="10"/>
                  </a:lnTo>
                  <a:lnTo>
                    <a:pt x="88" y="24"/>
                  </a:lnTo>
                  <a:lnTo>
                    <a:pt x="86" y="32"/>
                  </a:lnTo>
                  <a:lnTo>
                    <a:pt x="84" y="40"/>
                  </a:lnTo>
                  <a:lnTo>
                    <a:pt x="76" y="48"/>
                  </a:lnTo>
                  <a:lnTo>
                    <a:pt x="74" y="56"/>
                  </a:lnTo>
                  <a:lnTo>
                    <a:pt x="74" y="62"/>
                  </a:lnTo>
                  <a:lnTo>
                    <a:pt x="72" y="66"/>
                  </a:lnTo>
                  <a:lnTo>
                    <a:pt x="74" y="68"/>
                  </a:lnTo>
                  <a:lnTo>
                    <a:pt x="82" y="62"/>
                  </a:lnTo>
                  <a:lnTo>
                    <a:pt x="88" y="62"/>
                  </a:lnTo>
                  <a:lnTo>
                    <a:pt x="90" y="72"/>
                  </a:lnTo>
                  <a:lnTo>
                    <a:pt x="98" y="78"/>
                  </a:lnTo>
                  <a:lnTo>
                    <a:pt x="96" y="88"/>
                  </a:lnTo>
                  <a:lnTo>
                    <a:pt x="104" y="90"/>
                  </a:lnTo>
                  <a:lnTo>
                    <a:pt x="104" y="94"/>
                  </a:lnTo>
                  <a:lnTo>
                    <a:pt x="108" y="98"/>
                  </a:lnTo>
                  <a:lnTo>
                    <a:pt x="114" y="98"/>
                  </a:lnTo>
                  <a:lnTo>
                    <a:pt x="116" y="94"/>
                  </a:lnTo>
                  <a:lnTo>
                    <a:pt x="120" y="94"/>
                  </a:lnTo>
                  <a:lnTo>
                    <a:pt x="120" y="96"/>
                  </a:lnTo>
                  <a:lnTo>
                    <a:pt x="118" y="100"/>
                  </a:lnTo>
                  <a:lnTo>
                    <a:pt x="112" y="104"/>
                  </a:lnTo>
                  <a:lnTo>
                    <a:pt x="112" y="106"/>
                  </a:lnTo>
                  <a:lnTo>
                    <a:pt x="110" y="108"/>
                  </a:lnTo>
                  <a:lnTo>
                    <a:pt x="108" y="110"/>
                  </a:lnTo>
                  <a:lnTo>
                    <a:pt x="104" y="116"/>
                  </a:lnTo>
                  <a:lnTo>
                    <a:pt x="98" y="118"/>
                  </a:lnTo>
                  <a:lnTo>
                    <a:pt x="88" y="124"/>
                  </a:lnTo>
                  <a:lnTo>
                    <a:pt x="78" y="126"/>
                  </a:lnTo>
                  <a:lnTo>
                    <a:pt x="74" y="136"/>
                  </a:lnTo>
                  <a:lnTo>
                    <a:pt x="74" y="142"/>
                  </a:lnTo>
                  <a:lnTo>
                    <a:pt x="72" y="144"/>
                  </a:lnTo>
                  <a:lnTo>
                    <a:pt x="76" y="154"/>
                  </a:lnTo>
                  <a:lnTo>
                    <a:pt x="84" y="160"/>
                  </a:lnTo>
                  <a:lnTo>
                    <a:pt x="86" y="172"/>
                  </a:lnTo>
                  <a:lnTo>
                    <a:pt x="88" y="172"/>
                  </a:lnTo>
                  <a:lnTo>
                    <a:pt x="88" y="174"/>
                  </a:lnTo>
                  <a:lnTo>
                    <a:pt x="86" y="180"/>
                  </a:lnTo>
                  <a:lnTo>
                    <a:pt x="84" y="184"/>
                  </a:lnTo>
                  <a:lnTo>
                    <a:pt x="80" y="188"/>
                  </a:lnTo>
                  <a:lnTo>
                    <a:pt x="80" y="192"/>
                  </a:lnTo>
                  <a:lnTo>
                    <a:pt x="82" y="196"/>
                  </a:lnTo>
                  <a:lnTo>
                    <a:pt x="92" y="204"/>
                  </a:lnTo>
                  <a:lnTo>
                    <a:pt x="92" y="216"/>
                  </a:lnTo>
                  <a:lnTo>
                    <a:pt x="100" y="232"/>
                  </a:lnTo>
                  <a:lnTo>
                    <a:pt x="94" y="242"/>
                  </a:lnTo>
                  <a:lnTo>
                    <a:pt x="90" y="246"/>
                  </a:lnTo>
                  <a:lnTo>
                    <a:pt x="88" y="256"/>
                  </a:lnTo>
                  <a:lnTo>
                    <a:pt x="88" y="25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6526213" y="4154488"/>
              <a:ext cx="111125" cy="92075"/>
            </a:xfrm>
            <a:custGeom>
              <a:rect b="b" l="l" r="r" t="t"/>
              <a:pathLst>
                <a:path extrusionOk="0" h="58" w="70">
                  <a:moveTo>
                    <a:pt x="68" y="0"/>
                  </a:moveTo>
                  <a:lnTo>
                    <a:pt x="68" y="10"/>
                  </a:lnTo>
                  <a:lnTo>
                    <a:pt x="70" y="16"/>
                  </a:lnTo>
                  <a:lnTo>
                    <a:pt x="70" y="32"/>
                  </a:lnTo>
                  <a:lnTo>
                    <a:pt x="68" y="34"/>
                  </a:lnTo>
                  <a:lnTo>
                    <a:pt x="66" y="34"/>
                  </a:lnTo>
                  <a:lnTo>
                    <a:pt x="62" y="36"/>
                  </a:lnTo>
                  <a:lnTo>
                    <a:pt x="54" y="38"/>
                  </a:lnTo>
                  <a:lnTo>
                    <a:pt x="54" y="40"/>
                  </a:lnTo>
                  <a:lnTo>
                    <a:pt x="48" y="42"/>
                  </a:lnTo>
                  <a:lnTo>
                    <a:pt x="48" y="50"/>
                  </a:lnTo>
                  <a:lnTo>
                    <a:pt x="38" y="54"/>
                  </a:lnTo>
                  <a:lnTo>
                    <a:pt x="36" y="52"/>
                  </a:lnTo>
                  <a:lnTo>
                    <a:pt x="34" y="56"/>
                  </a:lnTo>
                  <a:lnTo>
                    <a:pt x="28" y="58"/>
                  </a:lnTo>
                  <a:lnTo>
                    <a:pt x="24" y="56"/>
                  </a:lnTo>
                  <a:lnTo>
                    <a:pt x="16" y="56"/>
                  </a:lnTo>
                  <a:lnTo>
                    <a:pt x="18" y="50"/>
                  </a:lnTo>
                  <a:lnTo>
                    <a:pt x="16" y="50"/>
                  </a:lnTo>
                  <a:lnTo>
                    <a:pt x="12" y="52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12" y="4"/>
                  </a:lnTo>
                  <a:lnTo>
                    <a:pt x="22" y="6"/>
                  </a:lnTo>
                  <a:lnTo>
                    <a:pt x="34" y="4"/>
                  </a:lnTo>
                  <a:lnTo>
                    <a:pt x="36" y="8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0" y="6"/>
                  </a:lnTo>
                  <a:lnTo>
                    <a:pt x="54" y="4"/>
                  </a:lnTo>
                  <a:lnTo>
                    <a:pt x="58" y="2"/>
                  </a:lnTo>
                  <a:lnTo>
                    <a:pt x="62" y="4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7031038" y="3586163"/>
              <a:ext cx="73025" cy="111125"/>
            </a:xfrm>
            <a:custGeom>
              <a:rect b="b" l="l" r="r" t="t"/>
              <a:pathLst>
                <a:path extrusionOk="0" h="70" w="46">
                  <a:moveTo>
                    <a:pt x="6" y="12"/>
                  </a:moveTo>
                  <a:lnTo>
                    <a:pt x="6" y="14"/>
                  </a:lnTo>
                  <a:lnTo>
                    <a:pt x="6" y="18"/>
                  </a:lnTo>
                  <a:lnTo>
                    <a:pt x="10" y="20"/>
                  </a:lnTo>
                  <a:lnTo>
                    <a:pt x="8" y="22"/>
                  </a:lnTo>
                  <a:lnTo>
                    <a:pt x="10" y="28"/>
                  </a:lnTo>
                  <a:lnTo>
                    <a:pt x="8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6" y="40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6" y="50"/>
                  </a:lnTo>
                  <a:lnTo>
                    <a:pt x="2" y="60"/>
                  </a:lnTo>
                  <a:lnTo>
                    <a:pt x="4" y="62"/>
                  </a:lnTo>
                  <a:lnTo>
                    <a:pt x="4" y="60"/>
                  </a:lnTo>
                  <a:lnTo>
                    <a:pt x="6" y="62"/>
                  </a:lnTo>
                  <a:lnTo>
                    <a:pt x="6" y="64"/>
                  </a:lnTo>
                  <a:lnTo>
                    <a:pt x="2" y="64"/>
                  </a:lnTo>
                  <a:lnTo>
                    <a:pt x="2" y="68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6" y="68"/>
                  </a:lnTo>
                  <a:lnTo>
                    <a:pt x="8" y="66"/>
                  </a:lnTo>
                  <a:lnTo>
                    <a:pt x="10" y="66"/>
                  </a:lnTo>
                  <a:lnTo>
                    <a:pt x="16" y="62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8" y="66"/>
                  </a:lnTo>
                  <a:lnTo>
                    <a:pt x="18" y="62"/>
                  </a:lnTo>
                  <a:lnTo>
                    <a:pt x="20" y="64"/>
                  </a:lnTo>
                  <a:lnTo>
                    <a:pt x="22" y="62"/>
                  </a:lnTo>
                  <a:lnTo>
                    <a:pt x="20" y="60"/>
                  </a:lnTo>
                  <a:lnTo>
                    <a:pt x="24" y="58"/>
                  </a:lnTo>
                  <a:lnTo>
                    <a:pt x="28" y="60"/>
                  </a:lnTo>
                  <a:lnTo>
                    <a:pt x="30" y="62"/>
                  </a:lnTo>
                  <a:lnTo>
                    <a:pt x="34" y="56"/>
                  </a:lnTo>
                  <a:lnTo>
                    <a:pt x="38" y="56"/>
                  </a:lnTo>
                  <a:lnTo>
                    <a:pt x="42" y="5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28"/>
                  </a:lnTo>
                  <a:lnTo>
                    <a:pt x="42" y="18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4" y="6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6992938" y="3462338"/>
              <a:ext cx="136525" cy="146050"/>
            </a:xfrm>
            <a:custGeom>
              <a:rect b="b" l="l" r="r" t="t"/>
              <a:pathLst>
                <a:path extrusionOk="0" h="92" w="86">
                  <a:moveTo>
                    <a:pt x="0" y="54"/>
                  </a:moveTo>
                  <a:lnTo>
                    <a:pt x="4" y="60"/>
                  </a:lnTo>
                  <a:lnTo>
                    <a:pt x="8" y="58"/>
                  </a:lnTo>
                  <a:lnTo>
                    <a:pt x="16" y="60"/>
                  </a:lnTo>
                  <a:lnTo>
                    <a:pt x="12" y="74"/>
                  </a:lnTo>
                  <a:lnTo>
                    <a:pt x="14" y="76"/>
                  </a:lnTo>
                  <a:lnTo>
                    <a:pt x="16" y="76"/>
                  </a:lnTo>
                  <a:lnTo>
                    <a:pt x="10" y="78"/>
                  </a:lnTo>
                  <a:lnTo>
                    <a:pt x="6" y="86"/>
                  </a:lnTo>
                  <a:lnTo>
                    <a:pt x="12" y="86"/>
                  </a:lnTo>
                  <a:lnTo>
                    <a:pt x="10" y="88"/>
                  </a:lnTo>
                  <a:lnTo>
                    <a:pt x="14" y="92"/>
                  </a:lnTo>
                  <a:lnTo>
                    <a:pt x="18" y="90"/>
                  </a:lnTo>
                  <a:lnTo>
                    <a:pt x="18" y="86"/>
                  </a:lnTo>
                  <a:lnTo>
                    <a:pt x="24" y="90"/>
                  </a:lnTo>
                  <a:lnTo>
                    <a:pt x="28" y="90"/>
                  </a:lnTo>
                  <a:lnTo>
                    <a:pt x="30" y="90"/>
                  </a:lnTo>
                  <a:lnTo>
                    <a:pt x="38" y="84"/>
                  </a:lnTo>
                  <a:lnTo>
                    <a:pt x="48" y="82"/>
                  </a:lnTo>
                  <a:lnTo>
                    <a:pt x="54" y="78"/>
                  </a:lnTo>
                  <a:lnTo>
                    <a:pt x="46" y="68"/>
                  </a:lnTo>
                  <a:lnTo>
                    <a:pt x="42" y="66"/>
                  </a:lnTo>
                  <a:lnTo>
                    <a:pt x="44" y="56"/>
                  </a:lnTo>
                  <a:lnTo>
                    <a:pt x="50" y="52"/>
                  </a:lnTo>
                  <a:lnTo>
                    <a:pt x="54" y="52"/>
                  </a:lnTo>
                  <a:lnTo>
                    <a:pt x="64" y="44"/>
                  </a:lnTo>
                  <a:lnTo>
                    <a:pt x="72" y="36"/>
                  </a:lnTo>
                  <a:lnTo>
                    <a:pt x="72" y="24"/>
                  </a:lnTo>
                  <a:lnTo>
                    <a:pt x="78" y="18"/>
                  </a:lnTo>
                  <a:lnTo>
                    <a:pt x="82" y="12"/>
                  </a:lnTo>
                  <a:lnTo>
                    <a:pt x="86" y="12"/>
                  </a:lnTo>
                  <a:lnTo>
                    <a:pt x="86" y="10"/>
                  </a:lnTo>
                  <a:lnTo>
                    <a:pt x="84" y="6"/>
                  </a:lnTo>
                  <a:lnTo>
                    <a:pt x="82" y="6"/>
                  </a:lnTo>
                  <a:lnTo>
                    <a:pt x="78" y="0"/>
                  </a:lnTo>
                  <a:lnTo>
                    <a:pt x="76" y="2"/>
                  </a:lnTo>
                  <a:lnTo>
                    <a:pt x="70" y="10"/>
                  </a:lnTo>
                  <a:lnTo>
                    <a:pt x="64" y="16"/>
                  </a:lnTo>
                  <a:lnTo>
                    <a:pt x="52" y="18"/>
                  </a:lnTo>
                  <a:lnTo>
                    <a:pt x="52" y="20"/>
                  </a:lnTo>
                  <a:lnTo>
                    <a:pt x="52" y="28"/>
                  </a:lnTo>
                  <a:lnTo>
                    <a:pt x="42" y="28"/>
                  </a:lnTo>
                  <a:lnTo>
                    <a:pt x="34" y="26"/>
                  </a:lnTo>
                  <a:lnTo>
                    <a:pt x="22" y="38"/>
                  </a:lnTo>
                  <a:lnTo>
                    <a:pt x="8" y="44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7113588" y="4710113"/>
              <a:ext cx="9525" cy="9525"/>
            </a:xfrm>
            <a:custGeom>
              <a:rect b="b" l="l" r="r" t="t"/>
              <a:pathLst>
                <a:path extrusionOk="0" h="6" w="6">
                  <a:moveTo>
                    <a:pt x="0" y="6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7119938" y="4706938"/>
              <a:ext cx="22225" cy="15875"/>
            </a:xfrm>
            <a:custGeom>
              <a:rect b="b" l="l" r="r" t="t"/>
              <a:pathLst>
                <a:path extrusionOk="0" h="10" w="14">
                  <a:moveTo>
                    <a:pt x="0" y="0"/>
                  </a:move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7250113" y="4703763"/>
              <a:ext cx="3175" cy="9525"/>
            </a:xfrm>
            <a:custGeom>
              <a:rect b="b" l="l" r="r" t="t"/>
              <a:pathLst>
                <a:path extrusionOk="0" h="6" w="2">
                  <a:moveTo>
                    <a:pt x="0" y="6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7250113" y="4760913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7310438" y="4821238"/>
              <a:ext cx="9525" cy="6350"/>
            </a:xfrm>
            <a:custGeom>
              <a:rect b="b" l="l" r="r" t="t"/>
              <a:pathLst>
                <a:path extrusionOk="0" h="4" w="6">
                  <a:moveTo>
                    <a:pt x="4" y="0"/>
                  </a:moveTo>
                  <a:lnTo>
                    <a:pt x="6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7602538" y="5008563"/>
              <a:ext cx="6350" cy="22225"/>
            </a:xfrm>
            <a:custGeom>
              <a:rect b="b" l="l" r="r" t="t"/>
              <a:pathLst>
                <a:path extrusionOk="0" h="14" w="4">
                  <a:moveTo>
                    <a:pt x="2" y="0"/>
                  </a:moveTo>
                  <a:lnTo>
                    <a:pt x="4" y="4"/>
                  </a:lnTo>
                  <a:lnTo>
                    <a:pt x="4" y="6"/>
                  </a:lnTo>
                  <a:lnTo>
                    <a:pt x="0" y="14"/>
                  </a:lnTo>
                  <a:lnTo>
                    <a:pt x="0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7612063" y="506888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7253288" y="5275263"/>
              <a:ext cx="31750" cy="12700"/>
            </a:xfrm>
            <a:custGeom>
              <a:rect b="b" l="l" r="r" t="t"/>
              <a:pathLst>
                <a:path extrusionOk="0" h="8" w="20">
                  <a:moveTo>
                    <a:pt x="0" y="4"/>
                  </a:moveTo>
                  <a:lnTo>
                    <a:pt x="10" y="0"/>
                  </a:lnTo>
                  <a:lnTo>
                    <a:pt x="20" y="4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7494588" y="5386388"/>
              <a:ext cx="9525" cy="15875"/>
            </a:xfrm>
            <a:custGeom>
              <a:rect b="b" l="l" r="r" t="t"/>
              <a:pathLst>
                <a:path extrusionOk="0" h="10" w="6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2" y="10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7497763" y="5402263"/>
              <a:ext cx="9525" cy="3175"/>
            </a:xfrm>
            <a:custGeom>
              <a:rect b="b" l="l" r="r" t="t"/>
              <a:pathLst>
                <a:path extrusionOk="0" h="2" w="6">
                  <a:moveTo>
                    <a:pt x="0" y="2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7427913" y="5411788"/>
              <a:ext cx="76200" cy="82550"/>
            </a:xfrm>
            <a:custGeom>
              <a:rect b="b" l="l" r="r" t="t"/>
              <a:pathLst>
                <a:path extrusionOk="0" h="52" w="48">
                  <a:moveTo>
                    <a:pt x="0" y="0"/>
                  </a:moveTo>
                  <a:lnTo>
                    <a:pt x="4" y="2"/>
                  </a:lnTo>
                  <a:lnTo>
                    <a:pt x="10" y="4"/>
                  </a:lnTo>
                  <a:lnTo>
                    <a:pt x="16" y="8"/>
                  </a:lnTo>
                  <a:lnTo>
                    <a:pt x="24" y="8"/>
                  </a:lnTo>
                  <a:lnTo>
                    <a:pt x="36" y="6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6" y="4"/>
                  </a:lnTo>
                  <a:lnTo>
                    <a:pt x="48" y="10"/>
                  </a:lnTo>
                  <a:lnTo>
                    <a:pt x="48" y="30"/>
                  </a:lnTo>
                  <a:lnTo>
                    <a:pt x="48" y="22"/>
                  </a:lnTo>
                  <a:lnTo>
                    <a:pt x="44" y="28"/>
                  </a:lnTo>
                  <a:lnTo>
                    <a:pt x="42" y="38"/>
                  </a:lnTo>
                  <a:lnTo>
                    <a:pt x="38" y="38"/>
                  </a:lnTo>
                  <a:lnTo>
                    <a:pt x="34" y="46"/>
                  </a:lnTo>
                  <a:lnTo>
                    <a:pt x="32" y="44"/>
                  </a:lnTo>
                  <a:lnTo>
                    <a:pt x="30" y="46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18" y="50"/>
                  </a:lnTo>
                  <a:lnTo>
                    <a:pt x="16" y="50"/>
                  </a:lnTo>
                  <a:lnTo>
                    <a:pt x="20" y="46"/>
                  </a:lnTo>
                  <a:lnTo>
                    <a:pt x="14" y="46"/>
                  </a:lnTo>
                  <a:lnTo>
                    <a:pt x="8" y="36"/>
                  </a:lnTo>
                  <a:lnTo>
                    <a:pt x="6" y="26"/>
                  </a:lnTo>
                  <a:lnTo>
                    <a:pt x="8" y="32"/>
                  </a:lnTo>
                  <a:lnTo>
                    <a:pt x="10" y="28"/>
                  </a:lnTo>
                  <a:lnTo>
                    <a:pt x="6" y="22"/>
                  </a:lnTo>
                  <a:lnTo>
                    <a:pt x="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7834313" y="4906963"/>
              <a:ext cx="63500" cy="50800"/>
            </a:xfrm>
            <a:custGeom>
              <a:rect b="b" l="l" r="r" t="t"/>
              <a:pathLst>
                <a:path extrusionOk="0" h="32" w="40">
                  <a:moveTo>
                    <a:pt x="14" y="16"/>
                  </a:moveTo>
                  <a:lnTo>
                    <a:pt x="10" y="14"/>
                  </a:lnTo>
                  <a:lnTo>
                    <a:pt x="2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6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30" y="20"/>
                  </a:lnTo>
                  <a:lnTo>
                    <a:pt x="36" y="26"/>
                  </a:lnTo>
                  <a:lnTo>
                    <a:pt x="38" y="26"/>
                  </a:lnTo>
                  <a:lnTo>
                    <a:pt x="40" y="28"/>
                  </a:lnTo>
                  <a:lnTo>
                    <a:pt x="38" y="32"/>
                  </a:lnTo>
                  <a:lnTo>
                    <a:pt x="34" y="28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16" y="18"/>
                  </a:lnTo>
                  <a:lnTo>
                    <a:pt x="14" y="16"/>
                  </a:lnTo>
                  <a:lnTo>
                    <a:pt x="14" y="1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7888288" y="4783138"/>
              <a:ext cx="12700" cy="19050"/>
            </a:xfrm>
            <a:custGeom>
              <a:rect b="b" l="l" r="r" t="t"/>
              <a:pathLst>
                <a:path extrusionOk="0" h="12" w="8">
                  <a:moveTo>
                    <a:pt x="0" y="0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8" y="10"/>
                  </a:lnTo>
                  <a:lnTo>
                    <a:pt x="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7900988" y="4808538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0" y="0"/>
                  </a:moveTo>
                  <a:lnTo>
                    <a:pt x="6" y="6"/>
                  </a:lnTo>
                  <a:lnTo>
                    <a:pt x="8" y="8"/>
                  </a:lnTo>
                  <a:lnTo>
                    <a:pt x="4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7923213" y="4799013"/>
              <a:ext cx="1588" cy="9525"/>
            </a:xfrm>
            <a:custGeom>
              <a:rect b="b" l="l" r="r" t="t"/>
              <a:pathLst>
                <a:path extrusionOk="0" h="6" w="120000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7916863" y="48117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7923213" y="484663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2" y="0"/>
                  </a:moveTo>
                  <a:lnTo>
                    <a:pt x="4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7939088" y="48688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0"/>
                  </a:moveTo>
                  <a:lnTo>
                    <a:pt x="2" y="0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7945438" y="488473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900988" y="4916488"/>
              <a:ext cx="6350" cy="9525"/>
            </a:xfrm>
            <a:custGeom>
              <a:rect b="b" l="l" r="r" t="t"/>
              <a:pathLst>
                <a:path extrusionOk="0" h="6" w="4">
                  <a:moveTo>
                    <a:pt x="0" y="0"/>
                  </a:moveTo>
                  <a:lnTo>
                    <a:pt x="2" y="2"/>
                  </a:lnTo>
                  <a:lnTo>
                    <a:pt x="4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913688" y="49323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8116888" y="4840288"/>
              <a:ext cx="25400" cy="19050"/>
            </a:xfrm>
            <a:custGeom>
              <a:rect b="b" l="l" r="r" t="t"/>
              <a:pathLst>
                <a:path extrusionOk="0" h="12" w="16">
                  <a:moveTo>
                    <a:pt x="8" y="2"/>
                  </a:moveTo>
                  <a:lnTo>
                    <a:pt x="12" y="0"/>
                  </a:lnTo>
                  <a:lnTo>
                    <a:pt x="14" y="4"/>
                  </a:lnTo>
                  <a:lnTo>
                    <a:pt x="16" y="12"/>
                  </a:lnTo>
                  <a:lnTo>
                    <a:pt x="8" y="12"/>
                  </a:lnTo>
                  <a:lnTo>
                    <a:pt x="0" y="10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8142288" y="4814888"/>
              <a:ext cx="31750" cy="19050"/>
            </a:xfrm>
            <a:custGeom>
              <a:rect b="b" l="l" r="r" t="t"/>
              <a:pathLst>
                <a:path extrusionOk="0" h="12" w="20">
                  <a:moveTo>
                    <a:pt x="4" y="4"/>
                  </a:moveTo>
                  <a:lnTo>
                    <a:pt x="6" y="4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18" y="4"/>
                  </a:lnTo>
                  <a:lnTo>
                    <a:pt x="18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7875588" y="571341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4" y="0"/>
                  </a:moveTo>
                  <a:lnTo>
                    <a:pt x="4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7910513" y="5589588"/>
              <a:ext cx="12700" cy="15875"/>
            </a:xfrm>
            <a:custGeom>
              <a:rect b="b" l="l" r="r" t="t"/>
              <a:pathLst>
                <a:path extrusionOk="0" h="10" w="8">
                  <a:moveTo>
                    <a:pt x="6" y="0"/>
                  </a:moveTo>
                  <a:lnTo>
                    <a:pt x="8" y="2"/>
                  </a:lnTo>
                  <a:lnTo>
                    <a:pt x="6" y="4"/>
                  </a:lnTo>
                  <a:lnTo>
                    <a:pt x="8" y="6"/>
                  </a:lnTo>
                  <a:lnTo>
                    <a:pt x="0" y="1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7888288" y="5408613"/>
              <a:ext cx="165100" cy="177800"/>
            </a:xfrm>
            <a:custGeom>
              <a:rect b="b" l="l" r="r" t="t"/>
              <a:pathLst>
                <a:path extrusionOk="0" h="112" w="104">
                  <a:moveTo>
                    <a:pt x="76" y="8"/>
                  </a:moveTo>
                  <a:lnTo>
                    <a:pt x="76" y="6"/>
                  </a:lnTo>
                  <a:lnTo>
                    <a:pt x="82" y="0"/>
                  </a:lnTo>
                  <a:lnTo>
                    <a:pt x="82" y="4"/>
                  </a:lnTo>
                  <a:lnTo>
                    <a:pt x="86" y="6"/>
                  </a:lnTo>
                  <a:lnTo>
                    <a:pt x="88" y="10"/>
                  </a:lnTo>
                  <a:lnTo>
                    <a:pt x="90" y="14"/>
                  </a:lnTo>
                  <a:lnTo>
                    <a:pt x="98" y="8"/>
                  </a:lnTo>
                  <a:lnTo>
                    <a:pt x="100" y="8"/>
                  </a:lnTo>
                  <a:lnTo>
                    <a:pt x="98" y="8"/>
                  </a:lnTo>
                  <a:lnTo>
                    <a:pt x="98" y="14"/>
                  </a:lnTo>
                  <a:lnTo>
                    <a:pt x="100" y="12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02" y="12"/>
                  </a:lnTo>
                  <a:lnTo>
                    <a:pt x="102" y="14"/>
                  </a:lnTo>
                  <a:lnTo>
                    <a:pt x="102" y="16"/>
                  </a:lnTo>
                  <a:lnTo>
                    <a:pt x="102" y="22"/>
                  </a:lnTo>
                  <a:lnTo>
                    <a:pt x="92" y="40"/>
                  </a:lnTo>
                  <a:lnTo>
                    <a:pt x="84" y="46"/>
                  </a:lnTo>
                  <a:lnTo>
                    <a:pt x="84" y="56"/>
                  </a:lnTo>
                  <a:lnTo>
                    <a:pt x="88" y="58"/>
                  </a:lnTo>
                  <a:lnTo>
                    <a:pt x="88" y="60"/>
                  </a:lnTo>
                  <a:lnTo>
                    <a:pt x="80" y="58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0" y="64"/>
                  </a:lnTo>
                  <a:lnTo>
                    <a:pt x="68" y="62"/>
                  </a:lnTo>
                  <a:lnTo>
                    <a:pt x="62" y="82"/>
                  </a:lnTo>
                  <a:lnTo>
                    <a:pt x="56" y="96"/>
                  </a:lnTo>
                  <a:lnTo>
                    <a:pt x="56" y="100"/>
                  </a:lnTo>
                  <a:lnTo>
                    <a:pt x="52" y="102"/>
                  </a:lnTo>
                  <a:lnTo>
                    <a:pt x="46" y="106"/>
                  </a:lnTo>
                  <a:lnTo>
                    <a:pt x="42" y="110"/>
                  </a:lnTo>
                  <a:lnTo>
                    <a:pt x="34" y="112"/>
                  </a:lnTo>
                  <a:lnTo>
                    <a:pt x="32" y="110"/>
                  </a:lnTo>
                  <a:lnTo>
                    <a:pt x="26" y="110"/>
                  </a:lnTo>
                  <a:lnTo>
                    <a:pt x="24" y="108"/>
                  </a:lnTo>
                  <a:lnTo>
                    <a:pt x="18" y="108"/>
                  </a:lnTo>
                  <a:lnTo>
                    <a:pt x="16" y="104"/>
                  </a:lnTo>
                  <a:lnTo>
                    <a:pt x="10" y="104"/>
                  </a:lnTo>
                  <a:lnTo>
                    <a:pt x="2" y="104"/>
                  </a:lnTo>
                  <a:lnTo>
                    <a:pt x="6" y="98"/>
                  </a:lnTo>
                  <a:lnTo>
                    <a:pt x="2" y="102"/>
                  </a:lnTo>
                  <a:lnTo>
                    <a:pt x="4" y="98"/>
                  </a:lnTo>
                  <a:lnTo>
                    <a:pt x="0" y="100"/>
                  </a:lnTo>
                  <a:lnTo>
                    <a:pt x="0" y="98"/>
                  </a:lnTo>
                  <a:lnTo>
                    <a:pt x="6" y="94"/>
                  </a:lnTo>
                  <a:lnTo>
                    <a:pt x="4" y="94"/>
                  </a:lnTo>
                  <a:lnTo>
                    <a:pt x="6" y="90"/>
                  </a:lnTo>
                  <a:lnTo>
                    <a:pt x="4" y="90"/>
                  </a:lnTo>
                  <a:lnTo>
                    <a:pt x="6" y="88"/>
                  </a:lnTo>
                  <a:lnTo>
                    <a:pt x="6" y="86"/>
                  </a:lnTo>
                  <a:lnTo>
                    <a:pt x="10" y="86"/>
                  </a:lnTo>
                  <a:lnTo>
                    <a:pt x="8" y="84"/>
                  </a:lnTo>
                  <a:lnTo>
                    <a:pt x="8" y="80"/>
                  </a:lnTo>
                  <a:lnTo>
                    <a:pt x="12" y="78"/>
                  </a:lnTo>
                  <a:lnTo>
                    <a:pt x="14" y="82"/>
                  </a:lnTo>
                  <a:lnTo>
                    <a:pt x="14" y="76"/>
                  </a:lnTo>
                  <a:lnTo>
                    <a:pt x="18" y="72"/>
                  </a:lnTo>
                  <a:lnTo>
                    <a:pt x="22" y="64"/>
                  </a:lnTo>
                  <a:lnTo>
                    <a:pt x="34" y="60"/>
                  </a:lnTo>
                  <a:lnTo>
                    <a:pt x="58" y="40"/>
                  </a:lnTo>
                  <a:lnTo>
                    <a:pt x="62" y="36"/>
                  </a:lnTo>
                  <a:lnTo>
                    <a:pt x="66" y="22"/>
                  </a:lnTo>
                  <a:lnTo>
                    <a:pt x="72" y="18"/>
                  </a:lnTo>
                  <a:lnTo>
                    <a:pt x="76" y="8"/>
                  </a:lnTo>
                  <a:lnTo>
                    <a:pt x="76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8021638" y="5246688"/>
              <a:ext cx="120650" cy="190500"/>
            </a:xfrm>
            <a:custGeom>
              <a:rect b="b" l="l" r="r" t="t"/>
              <a:pathLst>
                <a:path extrusionOk="0" h="120" w="76">
                  <a:moveTo>
                    <a:pt x="2" y="0"/>
                  </a:moveTo>
                  <a:lnTo>
                    <a:pt x="2" y="0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8" y="10"/>
                  </a:lnTo>
                  <a:lnTo>
                    <a:pt x="16" y="12"/>
                  </a:lnTo>
                  <a:lnTo>
                    <a:pt x="20" y="14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2"/>
                  </a:lnTo>
                  <a:lnTo>
                    <a:pt x="28" y="32"/>
                  </a:lnTo>
                  <a:lnTo>
                    <a:pt x="26" y="40"/>
                  </a:lnTo>
                  <a:lnTo>
                    <a:pt x="32" y="40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6" y="38"/>
                  </a:lnTo>
                  <a:lnTo>
                    <a:pt x="34" y="34"/>
                  </a:lnTo>
                  <a:lnTo>
                    <a:pt x="36" y="34"/>
                  </a:lnTo>
                  <a:lnTo>
                    <a:pt x="40" y="36"/>
                  </a:lnTo>
                  <a:lnTo>
                    <a:pt x="42" y="52"/>
                  </a:lnTo>
                  <a:lnTo>
                    <a:pt x="58" y="58"/>
                  </a:lnTo>
                  <a:lnTo>
                    <a:pt x="60" y="58"/>
                  </a:lnTo>
                  <a:lnTo>
                    <a:pt x="70" y="50"/>
                  </a:lnTo>
                  <a:lnTo>
                    <a:pt x="76" y="52"/>
                  </a:lnTo>
                  <a:lnTo>
                    <a:pt x="74" y="68"/>
                  </a:lnTo>
                  <a:lnTo>
                    <a:pt x="70" y="70"/>
                  </a:lnTo>
                  <a:lnTo>
                    <a:pt x="70" y="78"/>
                  </a:lnTo>
                  <a:lnTo>
                    <a:pt x="68" y="80"/>
                  </a:lnTo>
                  <a:lnTo>
                    <a:pt x="68" y="76"/>
                  </a:lnTo>
                  <a:lnTo>
                    <a:pt x="64" y="76"/>
                  </a:lnTo>
                  <a:lnTo>
                    <a:pt x="58" y="78"/>
                  </a:lnTo>
                  <a:lnTo>
                    <a:pt x="54" y="84"/>
                  </a:lnTo>
                  <a:lnTo>
                    <a:pt x="56" y="86"/>
                  </a:lnTo>
                  <a:lnTo>
                    <a:pt x="56" y="90"/>
                  </a:lnTo>
                  <a:lnTo>
                    <a:pt x="52" y="100"/>
                  </a:lnTo>
                  <a:lnTo>
                    <a:pt x="40" y="116"/>
                  </a:lnTo>
                  <a:lnTo>
                    <a:pt x="36" y="118"/>
                  </a:lnTo>
                  <a:lnTo>
                    <a:pt x="34" y="120"/>
                  </a:lnTo>
                  <a:lnTo>
                    <a:pt x="32" y="116"/>
                  </a:lnTo>
                  <a:lnTo>
                    <a:pt x="26" y="116"/>
                  </a:lnTo>
                  <a:lnTo>
                    <a:pt x="26" y="114"/>
                  </a:lnTo>
                  <a:lnTo>
                    <a:pt x="26" y="112"/>
                  </a:lnTo>
                  <a:lnTo>
                    <a:pt x="32" y="104"/>
                  </a:lnTo>
                  <a:lnTo>
                    <a:pt x="32" y="98"/>
                  </a:lnTo>
                  <a:lnTo>
                    <a:pt x="32" y="94"/>
                  </a:lnTo>
                  <a:lnTo>
                    <a:pt x="28" y="90"/>
                  </a:lnTo>
                  <a:lnTo>
                    <a:pt x="22" y="88"/>
                  </a:lnTo>
                  <a:lnTo>
                    <a:pt x="14" y="82"/>
                  </a:lnTo>
                  <a:lnTo>
                    <a:pt x="14" y="78"/>
                  </a:lnTo>
                  <a:lnTo>
                    <a:pt x="16" y="76"/>
                  </a:lnTo>
                  <a:lnTo>
                    <a:pt x="24" y="72"/>
                  </a:lnTo>
                  <a:lnTo>
                    <a:pt x="26" y="60"/>
                  </a:lnTo>
                  <a:lnTo>
                    <a:pt x="28" y="60"/>
                  </a:lnTo>
                  <a:lnTo>
                    <a:pt x="28" y="46"/>
                  </a:lnTo>
                  <a:lnTo>
                    <a:pt x="24" y="44"/>
                  </a:lnTo>
                  <a:lnTo>
                    <a:pt x="26" y="40"/>
                  </a:lnTo>
                  <a:lnTo>
                    <a:pt x="22" y="40"/>
                  </a:lnTo>
                  <a:lnTo>
                    <a:pt x="20" y="36"/>
                  </a:lnTo>
                  <a:lnTo>
                    <a:pt x="18" y="32"/>
                  </a:lnTo>
                  <a:lnTo>
                    <a:pt x="20" y="36"/>
                  </a:lnTo>
                  <a:lnTo>
                    <a:pt x="22" y="32"/>
                  </a:lnTo>
                  <a:lnTo>
                    <a:pt x="20" y="30"/>
                  </a:lnTo>
                  <a:lnTo>
                    <a:pt x="20" y="28"/>
                  </a:lnTo>
                  <a:lnTo>
                    <a:pt x="18" y="28"/>
                  </a:lnTo>
                  <a:lnTo>
                    <a:pt x="18" y="30"/>
                  </a:lnTo>
                  <a:lnTo>
                    <a:pt x="10" y="20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8" y="16"/>
                  </a:lnTo>
                  <a:lnTo>
                    <a:pt x="6" y="14"/>
                  </a:lnTo>
                  <a:lnTo>
                    <a:pt x="4" y="8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6754813" y="4697413"/>
              <a:ext cx="860425" cy="669925"/>
            </a:xfrm>
            <a:custGeom>
              <a:rect b="b" l="l" r="r" t="t"/>
              <a:pathLst>
                <a:path extrusionOk="0" h="422" w="542">
                  <a:moveTo>
                    <a:pt x="26" y="330"/>
                  </a:moveTo>
                  <a:lnTo>
                    <a:pt x="26" y="340"/>
                  </a:lnTo>
                  <a:lnTo>
                    <a:pt x="32" y="342"/>
                  </a:lnTo>
                  <a:lnTo>
                    <a:pt x="40" y="350"/>
                  </a:lnTo>
                  <a:lnTo>
                    <a:pt x="46" y="354"/>
                  </a:lnTo>
                  <a:lnTo>
                    <a:pt x="58" y="354"/>
                  </a:lnTo>
                  <a:lnTo>
                    <a:pt x="60" y="356"/>
                  </a:lnTo>
                  <a:lnTo>
                    <a:pt x="64" y="356"/>
                  </a:lnTo>
                  <a:lnTo>
                    <a:pt x="64" y="352"/>
                  </a:lnTo>
                  <a:lnTo>
                    <a:pt x="68" y="354"/>
                  </a:lnTo>
                  <a:lnTo>
                    <a:pt x="78" y="344"/>
                  </a:lnTo>
                  <a:lnTo>
                    <a:pt x="84" y="344"/>
                  </a:lnTo>
                  <a:lnTo>
                    <a:pt x="86" y="340"/>
                  </a:lnTo>
                  <a:lnTo>
                    <a:pt x="92" y="336"/>
                  </a:lnTo>
                  <a:lnTo>
                    <a:pt x="118" y="334"/>
                  </a:lnTo>
                  <a:lnTo>
                    <a:pt x="122" y="336"/>
                  </a:lnTo>
                  <a:lnTo>
                    <a:pt x="142" y="334"/>
                  </a:lnTo>
                  <a:lnTo>
                    <a:pt x="146" y="322"/>
                  </a:lnTo>
                  <a:lnTo>
                    <a:pt x="174" y="310"/>
                  </a:lnTo>
                  <a:lnTo>
                    <a:pt x="186" y="310"/>
                  </a:lnTo>
                  <a:lnTo>
                    <a:pt x="200" y="308"/>
                  </a:lnTo>
                  <a:lnTo>
                    <a:pt x="214" y="300"/>
                  </a:lnTo>
                  <a:lnTo>
                    <a:pt x="238" y="298"/>
                  </a:lnTo>
                  <a:lnTo>
                    <a:pt x="248" y="300"/>
                  </a:lnTo>
                  <a:lnTo>
                    <a:pt x="256" y="306"/>
                  </a:lnTo>
                  <a:lnTo>
                    <a:pt x="262" y="306"/>
                  </a:lnTo>
                  <a:lnTo>
                    <a:pt x="272" y="310"/>
                  </a:lnTo>
                  <a:lnTo>
                    <a:pt x="270" y="308"/>
                  </a:lnTo>
                  <a:lnTo>
                    <a:pt x="278" y="314"/>
                  </a:lnTo>
                  <a:lnTo>
                    <a:pt x="282" y="314"/>
                  </a:lnTo>
                  <a:lnTo>
                    <a:pt x="280" y="320"/>
                  </a:lnTo>
                  <a:lnTo>
                    <a:pt x="284" y="324"/>
                  </a:lnTo>
                  <a:lnTo>
                    <a:pt x="288" y="324"/>
                  </a:lnTo>
                  <a:lnTo>
                    <a:pt x="298" y="342"/>
                  </a:lnTo>
                  <a:lnTo>
                    <a:pt x="298" y="348"/>
                  </a:lnTo>
                  <a:lnTo>
                    <a:pt x="294" y="346"/>
                  </a:lnTo>
                  <a:lnTo>
                    <a:pt x="294" y="348"/>
                  </a:lnTo>
                  <a:lnTo>
                    <a:pt x="306" y="354"/>
                  </a:lnTo>
                  <a:lnTo>
                    <a:pt x="306" y="350"/>
                  </a:lnTo>
                  <a:lnTo>
                    <a:pt x="304" y="350"/>
                  </a:lnTo>
                  <a:lnTo>
                    <a:pt x="306" y="348"/>
                  </a:lnTo>
                  <a:lnTo>
                    <a:pt x="310" y="342"/>
                  </a:lnTo>
                  <a:lnTo>
                    <a:pt x="312" y="338"/>
                  </a:lnTo>
                  <a:lnTo>
                    <a:pt x="318" y="334"/>
                  </a:lnTo>
                  <a:lnTo>
                    <a:pt x="322" y="334"/>
                  </a:lnTo>
                  <a:lnTo>
                    <a:pt x="326" y="324"/>
                  </a:lnTo>
                  <a:lnTo>
                    <a:pt x="330" y="320"/>
                  </a:lnTo>
                  <a:lnTo>
                    <a:pt x="330" y="314"/>
                  </a:lnTo>
                  <a:lnTo>
                    <a:pt x="332" y="324"/>
                  </a:lnTo>
                  <a:lnTo>
                    <a:pt x="332" y="324"/>
                  </a:lnTo>
                  <a:lnTo>
                    <a:pt x="332" y="330"/>
                  </a:lnTo>
                  <a:lnTo>
                    <a:pt x="326" y="340"/>
                  </a:lnTo>
                  <a:lnTo>
                    <a:pt x="324" y="352"/>
                  </a:lnTo>
                  <a:lnTo>
                    <a:pt x="318" y="352"/>
                  </a:lnTo>
                  <a:lnTo>
                    <a:pt x="318" y="358"/>
                  </a:lnTo>
                  <a:lnTo>
                    <a:pt x="320" y="358"/>
                  </a:lnTo>
                  <a:lnTo>
                    <a:pt x="330" y="356"/>
                  </a:lnTo>
                  <a:lnTo>
                    <a:pt x="332" y="346"/>
                  </a:lnTo>
                  <a:lnTo>
                    <a:pt x="334" y="342"/>
                  </a:lnTo>
                  <a:lnTo>
                    <a:pt x="340" y="350"/>
                  </a:lnTo>
                  <a:lnTo>
                    <a:pt x="338" y="358"/>
                  </a:lnTo>
                  <a:lnTo>
                    <a:pt x="336" y="364"/>
                  </a:lnTo>
                  <a:lnTo>
                    <a:pt x="340" y="364"/>
                  </a:lnTo>
                  <a:lnTo>
                    <a:pt x="350" y="360"/>
                  </a:lnTo>
                  <a:lnTo>
                    <a:pt x="350" y="366"/>
                  </a:lnTo>
                  <a:lnTo>
                    <a:pt x="354" y="372"/>
                  </a:lnTo>
                  <a:lnTo>
                    <a:pt x="358" y="380"/>
                  </a:lnTo>
                  <a:lnTo>
                    <a:pt x="356" y="386"/>
                  </a:lnTo>
                  <a:lnTo>
                    <a:pt x="360" y="394"/>
                  </a:lnTo>
                  <a:lnTo>
                    <a:pt x="366" y="402"/>
                  </a:lnTo>
                  <a:lnTo>
                    <a:pt x="374" y="404"/>
                  </a:lnTo>
                  <a:lnTo>
                    <a:pt x="380" y="410"/>
                  </a:lnTo>
                  <a:lnTo>
                    <a:pt x="384" y="408"/>
                  </a:lnTo>
                  <a:lnTo>
                    <a:pt x="392" y="410"/>
                  </a:lnTo>
                  <a:lnTo>
                    <a:pt x="406" y="418"/>
                  </a:lnTo>
                  <a:lnTo>
                    <a:pt x="412" y="414"/>
                  </a:lnTo>
                  <a:lnTo>
                    <a:pt x="418" y="410"/>
                  </a:lnTo>
                  <a:lnTo>
                    <a:pt x="422" y="408"/>
                  </a:lnTo>
                  <a:lnTo>
                    <a:pt x="418" y="404"/>
                  </a:lnTo>
                  <a:lnTo>
                    <a:pt x="426" y="402"/>
                  </a:lnTo>
                  <a:lnTo>
                    <a:pt x="428" y="402"/>
                  </a:lnTo>
                  <a:lnTo>
                    <a:pt x="428" y="406"/>
                  </a:lnTo>
                  <a:lnTo>
                    <a:pt x="428" y="408"/>
                  </a:lnTo>
                  <a:lnTo>
                    <a:pt x="424" y="408"/>
                  </a:lnTo>
                  <a:lnTo>
                    <a:pt x="424" y="410"/>
                  </a:lnTo>
                  <a:lnTo>
                    <a:pt x="428" y="410"/>
                  </a:lnTo>
                  <a:lnTo>
                    <a:pt x="432" y="408"/>
                  </a:lnTo>
                  <a:lnTo>
                    <a:pt x="434" y="410"/>
                  </a:lnTo>
                  <a:lnTo>
                    <a:pt x="434" y="414"/>
                  </a:lnTo>
                  <a:lnTo>
                    <a:pt x="442" y="418"/>
                  </a:lnTo>
                  <a:lnTo>
                    <a:pt x="446" y="422"/>
                  </a:lnTo>
                  <a:lnTo>
                    <a:pt x="448" y="416"/>
                  </a:lnTo>
                  <a:lnTo>
                    <a:pt x="444" y="420"/>
                  </a:lnTo>
                  <a:lnTo>
                    <a:pt x="444" y="416"/>
                  </a:lnTo>
                  <a:lnTo>
                    <a:pt x="452" y="416"/>
                  </a:lnTo>
                  <a:lnTo>
                    <a:pt x="464" y="404"/>
                  </a:lnTo>
                  <a:lnTo>
                    <a:pt x="470" y="402"/>
                  </a:lnTo>
                  <a:lnTo>
                    <a:pt x="486" y="400"/>
                  </a:lnTo>
                  <a:lnTo>
                    <a:pt x="490" y="400"/>
                  </a:lnTo>
                  <a:lnTo>
                    <a:pt x="490" y="396"/>
                  </a:lnTo>
                  <a:lnTo>
                    <a:pt x="494" y="396"/>
                  </a:lnTo>
                  <a:lnTo>
                    <a:pt x="494" y="396"/>
                  </a:lnTo>
                  <a:lnTo>
                    <a:pt x="494" y="386"/>
                  </a:lnTo>
                  <a:lnTo>
                    <a:pt x="496" y="376"/>
                  </a:lnTo>
                  <a:lnTo>
                    <a:pt x="496" y="368"/>
                  </a:lnTo>
                  <a:lnTo>
                    <a:pt x="502" y="356"/>
                  </a:lnTo>
                  <a:lnTo>
                    <a:pt x="504" y="358"/>
                  </a:lnTo>
                  <a:lnTo>
                    <a:pt x="508" y="344"/>
                  </a:lnTo>
                  <a:lnTo>
                    <a:pt x="512" y="336"/>
                  </a:lnTo>
                  <a:lnTo>
                    <a:pt x="510" y="332"/>
                  </a:lnTo>
                  <a:lnTo>
                    <a:pt x="514" y="328"/>
                  </a:lnTo>
                  <a:lnTo>
                    <a:pt x="518" y="320"/>
                  </a:lnTo>
                  <a:lnTo>
                    <a:pt x="522" y="318"/>
                  </a:lnTo>
                  <a:lnTo>
                    <a:pt x="522" y="318"/>
                  </a:lnTo>
                  <a:lnTo>
                    <a:pt x="528" y="314"/>
                  </a:lnTo>
                  <a:lnTo>
                    <a:pt x="526" y="310"/>
                  </a:lnTo>
                  <a:lnTo>
                    <a:pt x="530" y="306"/>
                  </a:lnTo>
                  <a:lnTo>
                    <a:pt x="534" y="296"/>
                  </a:lnTo>
                  <a:lnTo>
                    <a:pt x="534" y="284"/>
                  </a:lnTo>
                  <a:lnTo>
                    <a:pt x="536" y="278"/>
                  </a:lnTo>
                  <a:lnTo>
                    <a:pt x="542" y="256"/>
                  </a:lnTo>
                  <a:lnTo>
                    <a:pt x="542" y="250"/>
                  </a:lnTo>
                  <a:lnTo>
                    <a:pt x="536" y="232"/>
                  </a:lnTo>
                  <a:lnTo>
                    <a:pt x="536" y="230"/>
                  </a:lnTo>
                  <a:lnTo>
                    <a:pt x="536" y="230"/>
                  </a:lnTo>
                  <a:lnTo>
                    <a:pt x="534" y="220"/>
                  </a:lnTo>
                  <a:lnTo>
                    <a:pt x="534" y="212"/>
                  </a:lnTo>
                  <a:lnTo>
                    <a:pt x="534" y="214"/>
                  </a:lnTo>
                  <a:lnTo>
                    <a:pt x="534" y="212"/>
                  </a:lnTo>
                  <a:lnTo>
                    <a:pt x="530" y="204"/>
                  </a:lnTo>
                  <a:lnTo>
                    <a:pt x="528" y="202"/>
                  </a:lnTo>
                  <a:lnTo>
                    <a:pt x="528" y="200"/>
                  </a:lnTo>
                  <a:lnTo>
                    <a:pt x="526" y="196"/>
                  </a:lnTo>
                  <a:lnTo>
                    <a:pt x="520" y="192"/>
                  </a:lnTo>
                  <a:lnTo>
                    <a:pt x="518" y="186"/>
                  </a:lnTo>
                  <a:lnTo>
                    <a:pt x="512" y="186"/>
                  </a:lnTo>
                  <a:lnTo>
                    <a:pt x="506" y="178"/>
                  </a:lnTo>
                  <a:lnTo>
                    <a:pt x="502" y="162"/>
                  </a:lnTo>
                  <a:lnTo>
                    <a:pt x="502" y="160"/>
                  </a:lnTo>
                  <a:lnTo>
                    <a:pt x="500" y="164"/>
                  </a:lnTo>
                  <a:lnTo>
                    <a:pt x="494" y="160"/>
                  </a:lnTo>
                  <a:lnTo>
                    <a:pt x="494" y="158"/>
                  </a:lnTo>
                  <a:lnTo>
                    <a:pt x="492" y="160"/>
                  </a:lnTo>
                  <a:lnTo>
                    <a:pt x="492" y="162"/>
                  </a:lnTo>
                  <a:lnTo>
                    <a:pt x="490" y="164"/>
                  </a:lnTo>
                  <a:lnTo>
                    <a:pt x="486" y="156"/>
                  </a:lnTo>
                  <a:lnTo>
                    <a:pt x="486" y="148"/>
                  </a:lnTo>
                  <a:lnTo>
                    <a:pt x="484" y="148"/>
                  </a:lnTo>
                  <a:lnTo>
                    <a:pt x="480" y="140"/>
                  </a:lnTo>
                  <a:lnTo>
                    <a:pt x="476" y="138"/>
                  </a:lnTo>
                  <a:lnTo>
                    <a:pt x="478" y="134"/>
                  </a:lnTo>
                  <a:lnTo>
                    <a:pt x="478" y="136"/>
                  </a:lnTo>
                  <a:lnTo>
                    <a:pt x="478" y="132"/>
                  </a:lnTo>
                  <a:lnTo>
                    <a:pt x="474" y="128"/>
                  </a:lnTo>
                  <a:lnTo>
                    <a:pt x="472" y="130"/>
                  </a:lnTo>
                  <a:lnTo>
                    <a:pt x="468" y="126"/>
                  </a:lnTo>
                  <a:lnTo>
                    <a:pt x="464" y="124"/>
                  </a:lnTo>
                  <a:lnTo>
                    <a:pt x="462" y="124"/>
                  </a:lnTo>
                  <a:lnTo>
                    <a:pt x="460" y="118"/>
                  </a:lnTo>
                  <a:lnTo>
                    <a:pt x="456" y="118"/>
                  </a:lnTo>
                  <a:lnTo>
                    <a:pt x="452" y="118"/>
                  </a:lnTo>
                  <a:lnTo>
                    <a:pt x="446" y="114"/>
                  </a:lnTo>
                  <a:lnTo>
                    <a:pt x="444" y="108"/>
                  </a:lnTo>
                  <a:lnTo>
                    <a:pt x="444" y="108"/>
                  </a:lnTo>
                  <a:lnTo>
                    <a:pt x="444" y="108"/>
                  </a:lnTo>
                  <a:lnTo>
                    <a:pt x="442" y="106"/>
                  </a:lnTo>
                  <a:lnTo>
                    <a:pt x="442" y="96"/>
                  </a:lnTo>
                  <a:lnTo>
                    <a:pt x="438" y="84"/>
                  </a:lnTo>
                  <a:lnTo>
                    <a:pt x="436" y="84"/>
                  </a:lnTo>
                  <a:lnTo>
                    <a:pt x="434" y="80"/>
                  </a:lnTo>
                  <a:lnTo>
                    <a:pt x="430" y="66"/>
                  </a:lnTo>
                  <a:lnTo>
                    <a:pt x="430" y="58"/>
                  </a:lnTo>
                  <a:lnTo>
                    <a:pt x="422" y="52"/>
                  </a:lnTo>
                  <a:lnTo>
                    <a:pt x="420" y="48"/>
                  </a:lnTo>
                  <a:lnTo>
                    <a:pt x="418" y="48"/>
                  </a:lnTo>
                  <a:lnTo>
                    <a:pt x="414" y="50"/>
                  </a:lnTo>
                  <a:lnTo>
                    <a:pt x="410" y="48"/>
                  </a:lnTo>
                  <a:lnTo>
                    <a:pt x="404" y="26"/>
                  </a:lnTo>
                  <a:lnTo>
                    <a:pt x="400" y="20"/>
                  </a:lnTo>
                  <a:lnTo>
                    <a:pt x="400" y="16"/>
                  </a:lnTo>
                  <a:lnTo>
                    <a:pt x="398" y="16"/>
                  </a:lnTo>
                  <a:lnTo>
                    <a:pt x="396" y="14"/>
                  </a:lnTo>
                  <a:lnTo>
                    <a:pt x="396" y="4"/>
                  </a:lnTo>
                  <a:lnTo>
                    <a:pt x="396" y="0"/>
                  </a:lnTo>
                  <a:lnTo>
                    <a:pt x="394" y="0"/>
                  </a:lnTo>
                  <a:lnTo>
                    <a:pt x="390" y="4"/>
                  </a:lnTo>
                  <a:lnTo>
                    <a:pt x="390" y="6"/>
                  </a:lnTo>
                  <a:lnTo>
                    <a:pt x="386" y="10"/>
                  </a:lnTo>
                  <a:lnTo>
                    <a:pt x="384" y="18"/>
                  </a:lnTo>
                  <a:lnTo>
                    <a:pt x="382" y="18"/>
                  </a:lnTo>
                  <a:lnTo>
                    <a:pt x="380" y="22"/>
                  </a:lnTo>
                  <a:lnTo>
                    <a:pt x="380" y="26"/>
                  </a:lnTo>
                  <a:lnTo>
                    <a:pt x="382" y="26"/>
                  </a:lnTo>
                  <a:lnTo>
                    <a:pt x="382" y="34"/>
                  </a:lnTo>
                  <a:lnTo>
                    <a:pt x="380" y="40"/>
                  </a:lnTo>
                  <a:lnTo>
                    <a:pt x="380" y="52"/>
                  </a:lnTo>
                  <a:lnTo>
                    <a:pt x="382" y="60"/>
                  </a:lnTo>
                  <a:lnTo>
                    <a:pt x="376" y="80"/>
                  </a:lnTo>
                  <a:lnTo>
                    <a:pt x="370" y="94"/>
                  </a:lnTo>
                  <a:lnTo>
                    <a:pt x="360" y="96"/>
                  </a:lnTo>
                  <a:lnTo>
                    <a:pt x="350" y="90"/>
                  </a:lnTo>
                  <a:lnTo>
                    <a:pt x="344" y="84"/>
                  </a:lnTo>
                  <a:lnTo>
                    <a:pt x="334" y="80"/>
                  </a:lnTo>
                  <a:lnTo>
                    <a:pt x="322" y="72"/>
                  </a:lnTo>
                  <a:lnTo>
                    <a:pt x="314" y="70"/>
                  </a:lnTo>
                  <a:lnTo>
                    <a:pt x="312" y="72"/>
                  </a:lnTo>
                  <a:lnTo>
                    <a:pt x="310" y="64"/>
                  </a:lnTo>
                  <a:lnTo>
                    <a:pt x="304" y="60"/>
                  </a:lnTo>
                  <a:lnTo>
                    <a:pt x="302" y="60"/>
                  </a:lnTo>
                  <a:lnTo>
                    <a:pt x="300" y="58"/>
                  </a:lnTo>
                  <a:lnTo>
                    <a:pt x="306" y="40"/>
                  </a:lnTo>
                  <a:lnTo>
                    <a:pt x="304" y="40"/>
                  </a:lnTo>
                  <a:lnTo>
                    <a:pt x="304" y="34"/>
                  </a:lnTo>
                  <a:lnTo>
                    <a:pt x="308" y="38"/>
                  </a:lnTo>
                  <a:lnTo>
                    <a:pt x="308" y="34"/>
                  </a:lnTo>
                  <a:lnTo>
                    <a:pt x="308" y="32"/>
                  </a:lnTo>
                  <a:lnTo>
                    <a:pt x="308" y="34"/>
                  </a:lnTo>
                  <a:lnTo>
                    <a:pt x="312" y="34"/>
                  </a:lnTo>
                  <a:lnTo>
                    <a:pt x="314" y="30"/>
                  </a:lnTo>
                  <a:lnTo>
                    <a:pt x="312" y="28"/>
                  </a:lnTo>
                  <a:lnTo>
                    <a:pt x="314" y="28"/>
                  </a:lnTo>
                  <a:lnTo>
                    <a:pt x="318" y="22"/>
                  </a:lnTo>
                  <a:lnTo>
                    <a:pt x="316" y="20"/>
                  </a:lnTo>
                  <a:lnTo>
                    <a:pt x="312" y="22"/>
                  </a:lnTo>
                  <a:lnTo>
                    <a:pt x="312" y="16"/>
                  </a:lnTo>
                  <a:lnTo>
                    <a:pt x="308" y="18"/>
                  </a:lnTo>
                  <a:lnTo>
                    <a:pt x="308" y="24"/>
                  </a:lnTo>
                  <a:lnTo>
                    <a:pt x="306" y="24"/>
                  </a:lnTo>
                  <a:lnTo>
                    <a:pt x="304" y="20"/>
                  </a:lnTo>
                  <a:lnTo>
                    <a:pt x="304" y="20"/>
                  </a:lnTo>
                  <a:lnTo>
                    <a:pt x="302" y="20"/>
                  </a:lnTo>
                  <a:lnTo>
                    <a:pt x="304" y="16"/>
                  </a:lnTo>
                  <a:lnTo>
                    <a:pt x="298" y="18"/>
                  </a:lnTo>
                  <a:lnTo>
                    <a:pt x="294" y="22"/>
                  </a:lnTo>
                  <a:lnTo>
                    <a:pt x="288" y="18"/>
                  </a:lnTo>
                  <a:lnTo>
                    <a:pt x="280" y="18"/>
                  </a:lnTo>
                  <a:lnTo>
                    <a:pt x="276" y="16"/>
                  </a:lnTo>
                  <a:lnTo>
                    <a:pt x="276" y="14"/>
                  </a:lnTo>
                  <a:lnTo>
                    <a:pt x="272" y="16"/>
                  </a:lnTo>
                  <a:lnTo>
                    <a:pt x="266" y="14"/>
                  </a:lnTo>
                  <a:lnTo>
                    <a:pt x="262" y="10"/>
                  </a:lnTo>
                  <a:lnTo>
                    <a:pt x="260" y="12"/>
                  </a:lnTo>
                  <a:lnTo>
                    <a:pt x="254" y="6"/>
                  </a:lnTo>
                  <a:lnTo>
                    <a:pt x="252" y="10"/>
                  </a:lnTo>
                  <a:lnTo>
                    <a:pt x="252" y="6"/>
                  </a:lnTo>
                  <a:lnTo>
                    <a:pt x="250" y="8"/>
                  </a:lnTo>
                  <a:lnTo>
                    <a:pt x="248" y="8"/>
                  </a:lnTo>
                  <a:lnTo>
                    <a:pt x="250" y="8"/>
                  </a:lnTo>
                  <a:lnTo>
                    <a:pt x="254" y="12"/>
                  </a:lnTo>
                  <a:lnTo>
                    <a:pt x="258" y="12"/>
                  </a:lnTo>
                  <a:lnTo>
                    <a:pt x="260" y="12"/>
                  </a:lnTo>
                  <a:lnTo>
                    <a:pt x="260" y="18"/>
                  </a:lnTo>
                  <a:lnTo>
                    <a:pt x="252" y="22"/>
                  </a:lnTo>
                  <a:lnTo>
                    <a:pt x="242" y="20"/>
                  </a:lnTo>
                  <a:lnTo>
                    <a:pt x="242" y="22"/>
                  </a:lnTo>
                  <a:lnTo>
                    <a:pt x="238" y="20"/>
                  </a:lnTo>
                  <a:lnTo>
                    <a:pt x="236" y="24"/>
                  </a:lnTo>
                  <a:lnTo>
                    <a:pt x="238" y="28"/>
                  </a:lnTo>
                  <a:lnTo>
                    <a:pt x="234" y="24"/>
                  </a:lnTo>
                  <a:lnTo>
                    <a:pt x="232" y="26"/>
                  </a:lnTo>
                  <a:lnTo>
                    <a:pt x="228" y="28"/>
                  </a:lnTo>
                  <a:lnTo>
                    <a:pt x="226" y="34"/>
                  </a:lnTo>
                  <a:lnTo>
                    <a:pt x="228" y="34"/>
                  </a:lnTo>
                  <a:lnTo>
                    <a:pt x="228" y="36"/>
                  </a:lnTo>
                  <a:lnTo>
                    <a:pt x="228" y="38"/>
                  </a:lnTo>
                  <a:lnTo>
                    <a:pt x="224" y="38"/>
                  </a:lnTo>
                  <a:lnTo>
                    <a:pt x="220" y="46"/>
                  </a:lnTo>
                  <a:lnTo>
                    <a:pt x="218" y="46"/>
                  </a:lnTo>
                  <a:lnTo>
                    <a:pt x="216" y="50"/>
                  </a:lnTo>
                  <a:lnTo>
                    <a:pt x="222" y="56"/>
                  </a:lnTo>
                  <a:lnTo>
                    <a:pt x="220" y="58"/>
                  </a:lnTo>
                  <a:lnTo>
                    <a:pt x="220" y="62"/>
                  </a:lnTo>
                  <a:lnTo>
                    <a:pt x="214" y="56"/>
                  </a:lnTo>
                  <a:lnTo>
                    <a:pt x="206" y="56"/>
                  </a:lnTo>
                  <a:lnTo>
                    <a:pt x="204" y="58"/>
                  </a:lnTo>
                  <a:lnTo>
                    <a:pt x="200" y="58"/>
                  </a:lnTo>
                  <a:lnTo>
                    <a:pt x="196" y="66"/>
                  </a:lnTo>
                  <a:lnTo>
                    <a:pt x="198" y="64"/>
                  </a:lnTo>
                  <a:lnTo>
                    <a:pt x="200" y="54"/>
                  </a:lnTo>
                  <a:lnTo>
                    <a:pt x="192" y="46"/>
                  </a:lnTo>
                  <a:lnTo>
                    <a:pt x="184" y="42"/>
                  </a:lnTo>
                  <a:lnTo>
                    <a:pt x="182" y="42"/>
                  </a:lnTo>
                  <a:lnTo>
                    <a:pt x="180" y="44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4" y="48"/>
                  </a:lnTo>
                  <a:lnTo>
                    <a:pt x="172" y="44"/>
                  </a:lnTo>
                  <a:lnTo>
                    <a:pt x="170" y="46"/>
                  </a:lnTo>
                  <a:lnTo>
                    <a:pt x="172" y="48"/>
                  </a:lnTo>
                  <a:lnTo>
                    <a:pt x="170" y="52"/>
                  </a:lnTo>
                  <a:lnTo>
                    <a:pt x="168" y="54"/>
                  </a:lnTo>
                  <a:lnTo>
                    <a:pt x="168" y="52"/>
                  </a:lnTo>
                  <a:lnTo>
                    <a:pt x="160" y="54"/>
                  </a:lnTo>
                  <a:lnTo>
                    <a:pt x="162" y="60"/>
                  </a:lnTo>
                  <a:lnTo>
                    <a:pt x="158" y="58"/>
                  </a:lnTo>
                  <a:lnTo>
                    <a:pt x="156" y="62"/>
                  </a:lnTo>
                  <a:lnTo>
                    <a:pt x="158" y="64"/>
                  </a:lnTo>
                  <a:lnTo>
                    <a:pt x="154" y="64"/>
                  </a:lnTo>
                  <a:lnTo>
                    <a:pt x="152" y="66"/>
                  </a:lnTo>
                  <a:lnTo>
                    <a:pt x="152" y="70"/>
                  </a:lnTo>
                  <a:lnTo>
                    <a:pt x="150" y="74"/>
                  </a:lnTo>
                  <a:lnTo>
                    <a:pt x="150" y="76"/>
                  </a:lnTo>
                  <a:lnTo>
                    <a:pt x="152" y="78"/>
                  </a:lnTo>
                  <a:lnTo>
                    <a:pt x="150" y="80"/>
                  </a:lnTo>
                  <a:lnTo>
                    <a:pt x="146" y="78"/>
                  </a:lnTo>
                  <a:lnTo>
                    <a:pt x="144" y="74"/>
                  </a:lnTo>
                  <a:lnTo>
                    <a:pt x="140" y="74"/>
                  </a:lnTo>
                  <a:lnTo>
                    <a:pt x="138" y="74"/>
                  </a:lnTo>
                  <a:lnTo>
                    <a:pt x="138" y="80"/>
                  </a:lnTo>
                  <a:lnTo>
                    <a:pt x="140" y="84"/>
                  </a:lnTo>
                  <a:lnTo>
                    <a:pt x="142" y="86"/>
                  </a:lnTo>
                  <a:lnTo>
                    <a:pt x="138" y="88"/>
                  </a:lnTo>
                  <a:lnTo>
                    <a:pt x="138" y="94"/>
                  </a:lnTo>
                  <a:lnTo>
                    <a:pt x="130" y="78"/>
                  </a:lnTo>
                  <a:lnTo>
                    <a:pt x="128" y="82"/>
                  </a:lnTo>
                  <a:lnTo>
                    <a:pt x="122" y="86"/>
                  </a:lnTo>
                  <a:lnTo>
                    <a:pt x="120" y="92"/>
                  </a:lnTo>
                  <a:lnTo>
                    <a:pt x="122" y="100"/>
                  </a:lnTo>
                  <a:lnTo>
                    <a:pt x="116" y="106"/>
                  </a:lnTo>
                  <a:lnTo>
                    <a:pt x="114" y="106"/>
                  </a:lnTo>
                  <a:lnTo>
                    <a:pt x="112" y="116"/>
                  </a:lnTo>
                  <a:lnTo>
                    <a:pt x="104" y="122"/>
                  </a:lnTo>
                  <a:lnTo>
                    <a:pt x="84" y="128"/>
                  </a:lnTo>
                  <a:lnTo>
                    <a:pt x="78" y="126"/>
                  </a:lnTo>
                  <a:lnTo>
                    <a:pt x="74" y="132"/>
                  </a:lnTo>
                  <a:lnTo>
                    <a:pt x="66" y="132"/>
                  </a:lnTo>
                  <a:lnTo>
                    <a:pt x="58" y="136"/>
                  </a:lnTo>
                  <a:lnTo>
                    <a:pt x="46" y="136"/>
                  </a:lnTo>
                  <a:lnTo>
                    <a:pt x="36" y="142"/>
                  </a:lnTo>
                  <a:lnTo>
                    <a:pt x="30" y="150"/>
                  </a:lnTo>
                  <a:lnTo>
                    <a:pt x="24" y="150"/>
                  </a:lnTo>
                  <a:lnTo>
                    <a:pt x="18" y="154"/>
                  </a:lnTo>
                  <a:lnTo>
                    <a:pt x="12" y="164"/>
                  </a:lnTo>
                  <a:lnTo>
                    <a:pt x="12" y="164"/>
                  </a:lnTo>
                  <a:lnTo>
                    <a:pt x="10" y="160"/>
                  </a:lnTo>
                  <a:lnTo>
                    <a:pt x="12" y="152"/>
                  </a:lnTo>
                  <a:lnTo>
                    <a:pt x="10" y="154"/>
                  </a:lnTo>
                  <a:lnTo>
                    <a:pt x="6" y="160"/>
                  </a:lnTo>
                  <a:lnTo>
                    <a:pt x="6" y="166"/>
                  </a:lnTo>
                  <a:lnTo>
                    <a:pt x="8" y="170"/>
                  </a:lnTo>
                  <a:lnTo>
                    <a:pt x="8" y="176"/>
                  </a:lnTo>
                  <a:lnTo>
                    <a:pt x="2" y="184"/>
                  </a:lnTo>
                  <a:lnTo>
                    <a:pt x="2" y="192"/>
                  </a:lnTo>
                  <a:lnTo>
                    <a:pt x="10" y="206"/>
                  </a:lnTo>
                  <a:lnTo>
                    <a:pt x="10" y="208"/>
                  </a:lnTo>
                  <a:lnTo>
                    <a:pt x="12" y="212"/>
                  </a:lnTo>
                  <a:lnTo>
                    <a:pt x="14" y="216"/>
                  </a:lnTo>
                  <a:lnTo>
                    <a:pt x="12" y="220"/>
                  </a:lnTo>
                  <a:lnTo>
                    <a:pt x="10" y="220"/>
                  </a:lnTo>
                  <a:lnTo>
                    <a:pt x="8" y="216"/>
                  </a:lnTo>
                  <a:lnTo>
                    <a:pt x="8" y="216"/>
                  </a:lnTo>
                  <a:lnTo>
                    <a:pt x="4" y="208"/>
                  </a:lnTo>
                  <a:lnTo>
                    <a:pt x="2" y="208"/>
                  </a:lnTo>
                  <a:lnTo>
                    <a:pt x="8" y="222"/>
                  </a:lnTo>
                  <a:lnTo>
                    <a:pt x="6" y="224"/>
                  </a:lnTo>
                  <a:lnTo>
                    <a:pt x="6" y="222"/>
                  </a:lnTo>
                  <a:lnTo>
                    <a:pt x="4" y="222"/>
                  </a:lnTo>
                  <a:lnTo>
                    <a:pt x="2" y="218"/>
                  </a:lnTo>
                  <a:lnTo>
                    <a:pt x="0" y="216"/>
                  </a:lnTo>
                  <a:lnTo>
                    <a:pt x="0" y="218"/>
                  </a:lnTo>
                  <a:lnTo>
                    <a:pt x="4" y="226"/>
                  </a:lnTo>
                  <a:lnTo>
                    <a:pt x="10" y="230"/>
                  </a:lnTo>
                  <a:lnTo>
                    <a:pt x="12" y="238"/>
                  </a:lnTo>
                  <a:lnTo>
                    <a:pt x="14" y="244"/>
                  </a:lnTo>
                  <a:lnTo>
                    <a:pt x="24" y="264"/>
                  </a:lnTo>
                  <a:lnTo>
                    <a:pt x="26" y="280"/>
                  </a:lnTo>
                  <a:lnTo>
                    <a:pt x="34" y="300"/>
                  </a:lnTo>
                  <a:lnTo>
                    <a:pt x="34" y="314"/>
                  </a:lnTo>
                  <a:lnTo>
                    <a:pt x="34" y="318"/>
                  </a:lnTo>
                  <a:lnTo>
                    <a:pt x="34" y="324"/>
                  </a:lnTo>
                  <a:lnTo>
                    <a:pt x="30" y="330"/>
                  </a:lnTo>
                  <a:lnTo>
                    <a:pt x="26" y="330"/>
                  </a:lnTo>
                  <a:lnTo>
                    <a:pt x="26" y="33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7621588" y="3938588"/>
              <a:ext cx="1588" cy="1588"/>
            </a:xfrm>
            <a:prstGeom prst="rect">
              <a:avLst/>
            </a:pr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7748588" y="4719638"/>
              <a:ext cx="9525" cy="3175"/>
            </a:xfrm>
            <a:custGeom>
              <a:rect b="b" l="l" r="r" t="t"/>
              <a:pathLst>
                <a:path extrusionOk="0" h="2" w="6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6589713" y="4592638"/>
              <a:ext cx="196850" cy="63500"/>
            </a:xfrm>
            <a:custGeom>
              <a:rect b="b" l="l" r="r" t="t"/>
              <a:pathLst>
                <a:path extrusionOk="0" h="40" w="124">
                  <a:moveTo>
                    <a:pt x="90" y="32"/>
                  </a:moveTo>
                  <a:lnTo>
                    <a:pt x="86" y="34"/>
                  </a:lnTo>
                  <a:lnTo>
                    <a:pt x="80" y="30"/>
                  </a:lnTo>
                  <a:lnTo>
                    <a:pt x="74" y="32"/>
                  </a:lnTo>
                  <a:lnTo>
                    <a:pt x="58" y="24"/>
                  </a:lnTo>
                  <a:lnTo>
                    <a:pt x="46" y="24"/>
                  </a:lnTo>
                  <a:lnTo>
                    <a:pt x="42" y="26"/>
                  </a:lnTo>
                  <a:lnTo>
                    <a:pt x="32" y="22"/>
                  </a:lnTo>
                  <a:lnTo>
                    <a:pt x="22" y="22"/>
                  </a:lnTo>
                  <a:lnTo>
                    <a:pt x="14" y="18"/>
                  </a:lnTo>
                  <a:lnTo>
                    <a:pt x="16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0" y="4"/>
                  </a:lnTo>
                  <a:lnTo>
                    <a:pt x="40" y="6"/>
                  </a:lnTo>
                  <a:lnTo>
                    <a:pt x="44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8" y="14"/>
                  </a:lnTo>
                  <a:lnTo>
                    <a:pt x="70" y="14"/>
                  </a:lnTo>
                  <a:lnTo>
                    <a:pt x="72" y="8"/>
                  </a:lnTo>
                  <a:lnTo>
                    <a:pt x="76" y="8"/>
                  </a:lnTo>
                  <a:lnTo>
                    <a:pt x="78" y="10"/>
                  </a:lnTo>
                  <a:lnTo>
                    <a:pt x="84" y="10"/>
                  </a:lnTo>
                  <a:lnTo>
                    <a:pt x="90" y="14"/>
                  </a:lnTo>
                  <a:lnTo>
                    <a:pt x="96" y="14"/>
                  </a:lnTo>
                  <a:lnTo>
                    <a:pt x="100" y="18"/>
                  </a:lnTo>
                  <a:lnTo>
                    <a:pt x="100" y="22"/>
                  </a:lnTo>
                  <a:lnTo>
                    <a:pt x="104" y="24"/>
                  </a:lnTo>
                  <a:lnTo>
                    <a:pt x="116" y="24"/>
                  </a:lnTo>
                  <a:lnTo>
                    <a:pt x="122" y="26"/>
                  </a:lnTo>
                  <a:lnTo>
                    <a:pt x="120" y="34"/>
                  </a:lnTo>
                  <a:lnTo>
                    <a:pt x="124" y="40"/>
                  </a:lnTo>
                  <a:lnTo>
                    <a:pt x="120" y="38"/>
                  </a:lnTo>
                  <a:lnTo>
                    <a:pt x="106" y="32"/>
                  </a:lnTo>
                  <a:lnTo>
                    <a:pt x="98" y="34"/>
                  </a:lnTo>
                  <a:lnTo>
                    <a:pt x="90" y="32"/>
                  </a:lnTo>
                  <a:lnTo>
                    <a:pt x="90" y="3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6818313" y="4538663"/>
              <a:ext cx="6350" cy="15875"/>
            </a:xfrm>
            <a:custGeom>
              <a:rect b="b" l="l" r="r" t="t"/>
              <a:pathLst>
                <a:path extrusionOk="0" h="10" w="4">
                  <a:moveTo>
                    <a:pt x="2" y="0"/>
                  </a:moveTo>
                  <a:lnTo>
                    <a:pt x="4" y="8"/>
                  </a:lnTo>
                  <a:lnTo>
                    <a:pt x="2" y="1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6843713" y="4227513"/>
              <a:ext cx="47625" cy="63500"/>
            </a:xfrm>
            <a:custGeom>
              <a:rect b="b" l="l" r="r" t="t"/>
              <a:pathLst>
                <a:path extrusionOk="0" h="40" w="30">
                  <a:moveTo>
                    <a:pt x="28" y="0"/>
                  </a:moveTo>
                  <a:lnTo>
                    <a:pt x="30" y="0"/>
                  </a:lnTo>
                  <a:lnTo>
                    <a:pt x="30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34"/>
                  </a:lnTo>
                  <a:lnTo>
                    <a:pt x="8" y="28"/>
                  </a:lnTo>
                  <a:lnTo>
                    <a:pt x="20" y="14"/>
                  </a:lnTo>
                  <a:lnTo>
                    <a:pt x="24" y="12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6897688" y="421481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6897688" y="4208463"/>
              <a:ext cx="9525" cy="3175"/>
            </a:xfrm>
            <a:custGeom>
              <a:rect b="b" l="l" r="r" t="t"/>
              <a:pathLst>
                <a:path extrusionOk="0" h="2" w="6">
                  <a:moveTo>
                    <a:pt x="0" y="0"/>
                  </a:move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6910388" y="4183063"/>
              <a:ext cx="22225" cy="25400"/>
            </a:xfrm>
            <a:custGeom>
              <a:rect b="b" l="l" r="r" t="t"/>
              <a:pathLst>
                <a:path extrusionOk="0" h="16" w="14">
                  <a:moveTo>
                    <a:pt x="0" y="0"/>
                  </a:moveTo>
                  <a:lnTo>
                    <a:pt x="8" y="0"/>
                  </a:lnTo>
                  <a:lnTo>
                    <a:pt x="14" y="4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6897688" y="4068763"/>
              <a:ext cx="88900" cy="133350"/>
            </a:xfrm>
            <a:custGeom>
              <a:rect b="b" l="l" r="r" t="t"/>
              <a:pathLst>
                <a:path extrusionOk="0" h="84" w="56">
                  <a:moveTo>
                    <a:pt x="32" y="2"/>
                  </a:moveTo>
                  <a:lnTo>
                    <a:pt x="34" y="4"/>
                  </a:lnTo>
                  <a:lnTo>
                    <a:pt x="32" y="8"/>
                  </a:lnTo>
                  <a:lnTo>
                    <a:pt x="32" y="16"/>
                  </a:lnTo>
                  <a:lnTo>
                    <a:pt x="36" y="22"/>
                  </a:lnTo>
                  <a:lnTo>
                    <a:pt x="36" y="24"/>
                  </a:lnTo>
                  <a:lnTo>
                    <a:pt x="30" y="34"/>
                  </a:lnTo>
                  <a:lnTo>
                    <a:pt x="24" y="38"/>
                  </a:lnTo>
                  <a:lnTo>
                    <a:pt x="22" y="46"/>
                  </a:lnTo>
                  <a:lnTo>
                    <a:pt x="20" y="46"/>
                  </a:lnTo>
                  <a:lnTo>
                    <a:pt x="24" y="54"/>
                  </a:lnTo>
                  <a:lnTo>
                    <a:pt x="24" y="58"/>
                  </a:lnTo>
                  <a:lnTo>
                    <a:pt x="26" y="62"/>
                  </a:lnTo>
                  <a:lnTo>
                    <a:pt x="28" y="66"/>
                  </a:lnTo>
                  <a:lnTo>
                    <a:pt x="32" y="64"/>
                  </a:lnTo>
                  <a:lnTo>
                    <a:pt x="32" y="62"/>
                  </a:lnTo>
                  <a:lnTo>
                    <a:pt x="38" y="60"/>
                  </a:lnTo>
                  <a:lnTo>
                    <a:pt x="42" y="62"/>
                  </a:lnTo>
                  <a:lnTo>
                    <a:pt x="44" y="68"/>
                  </a:lnTo>
                  <a:lnTo>
                    <a:pt x="46" y="66"/>
                  </a:lnTo>
                  <a:lnTo>
                    <a:pt x="46" y="64"/>
                  </a:lnTo>
                  <a:lnTo>
                    <a:pt x="54" y="66"/>
                  </a:lnTo>
                  <a:lnTo>
                    <a:pt x="54" y="68"/>
                  </a:lnTo>
                  <a:lnTo>
                    <a:pt x="50" y="70"/>
                  </a:lnTo>
                  <a:lnTo>
                    <a:pt x="50" y="72"/>
                  </a:lnTo>
                  <a:lnTo>
                    <a:pt x="54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56" y="84"/>
                  </a:lnTo>
                  <a:lnTo>
                    <a:pt x="54" y="80"/>
                  </a:lnTo>
                  <a:lnTo>
                    <a:pt x="56" y="80"/>
                  </a:lnTo>
                  <a:lnTo>
                    <a:pt x="52" y="80"/>
                  </a:lnTo>
                  <a:lnTo>
                    <a:pt x="46" y="76"/>
                  </a:lnTo>
                  <a:lnTo>
                    <a:pt x="44" y="72"/>
                  </a:lnTo>
                  <a:lnTo>
                    <a:pt x="38" y="66"/>
                  </a:lnTo>
                  <a:lnTo>
                    <a:pt x="36" y="66"/>
                  </a:lnTo>
                  <a:lnTo>
                    <a:pt x="38" y="74"/>
                  </a:lnTo>
                  <a:lnTo>
                    <a:pt x="28" y="66"/>
                  </a:lnTo>
                  <a:lnTo>
                    <a:pt x="24" y="66"/>
                  </a:lnTo>
                  <a:lnTo>
                    <a:pt x="20" y="70"/>
                  </a:lnTo>
                  <a:lnTo>
                    <a:pt x="18" y="70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10" y="62"/>
                  </a:lnTo>
                  <a:lnTo>
                    <a:pt x="14" y="54"/>
                  </a:lnTo>
                  <a:lnTo>
                    <a:pt x="10" y="54"/>
                  </a:lnTo>
                  <a:lnTo>
                    <a:pt x="10" y="58"/>
                  </a:lnTo>
                  <a:lnTo>
                    <a:pt x="6" y="54"/>
                  </a:lnTo>
                  <a:lnTo>
                    <a:pt x="4" y="54"/>
                  </a:lnTo>
                  <a:lnTo>
                    <a:pt x="4" y="50"/>
                  </a:lnTo>
                  <a:lnTo>
                    <a:pt x="0" y="34"/>
                  </a:lnTo>
                  <a:lnTo>
                    <a:pt x="2" y="34"/>
                  </a:lnTo>
                  <a:lnTo>
                    <a:pt x="4" y="36"/>
                  </a:lnTo>
                  <a:lnTo>
                    <a:pt x="6" y="34"/>
                  </a:lnTo>
                  <a:lnTo>
                    <a:pt x="8" y="10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8" y="4"/>
                  </a:lnTo>
                  <a:lnTo>
                    <a:pt x="30" y="2"/>
                  </a:lnTo>
                  <a:lnTo>
                    <a:pt x="32" y="0"/>
                  </a:lnTo>
                  <a:lnTo>
                    <a:pt x="32" y="2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6942138" y="414813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6938963" y="417988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4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6942138" y="4198938"/>
              <a:ext cx="3175" cy="12700"/>
            </a:xfrm>
            <a:custGeom>
              <a:rect b="b" l="l" r="r" t="t"/>
              <a:pathLst>
                <a:path extrusionOk="0" h="8" w="2">
                  <a:moveTo>
                    <a:pt x="0" y="4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6951663" y="42021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2"/>
                  </a:moveTo>
                  <a:lnTo>
                    <a:pt x="2" y="0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6970713" y="4202113"/>
              <a:ext cx="15875" cy="15875"/>
            </a:xfrm>
            <a:custGeom>
              <a:rect b="b" l="l" r="r" t="t"/>
              <a:pathLst>
                <a:path extrusionOk="0" h="10" w="10">
                  <a:moveTo>
                    <a:pt x="0" y="0"/>
                  </a:moveTo>
                  <a:lnTo>
                    <a:pt x="10" y="6"/>
                  </a:lnTo>
                  <a:lnTo>
                    <a:pt x="10" y="10"/>
                  </a:lnTo>
                  <a:lnTo>
                    <a:pt x="6" y="8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6992938" y="4202113"/>
              <a:ext cx="28575" cy="31750"/>
            </a:xfrm>
            <a:custGeom>
              <a:rect b="b" l="l" r="r" t="t"/>
              <a:pathLst>
                <a:path extrusionOk="0" h="20" w="18">
                  <a:moveTo>
                    <a:pt x="0" y="0"/>
                  </a:moveTo>
                  <a:lnTo>
                    <a:pt x="8" y="0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6" y="14"/>
                  </a:lnTo>
                  <a:lnTo>
                    <a:pt x="18" y="20"/>
                  </a:lnTo>
                  <a:lnTo>
                    <a:pt x="12" y="20"/>
                  </a:lnTo>
                  <a:lnTo>
                    <a:pt x="8" y="14"/>
                  </a:lnTo>
                  <a:lnTo>
                    <a:pt x="8" y="10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6942138" y="4214813"/>
              <a:ext cx="25400" cy="31750"/>
            </a:xfrm>
            <a:custGeom>
              <a:rect b="b" l="l" r="r" t="t"/>
              <a:pathLst>
                <a:path extrusionOk="0" h="20" w="16">
                  <a:moveTo>
                    <a:pt x="0" y="0"/>
                  </a:moveTo>
                  <a:lnTo>
                    <a:pt x="2" y="2"/>
                  </a:lnTo>
                  <a:lnTo>
                    <a:pt x="6" y="4"/>
                  </a:lnTo>
                  <a:lnTo>
                    <a:pt x="16" y="6"/>
                  </a:lnTo>
                  <a:lnTo>
                    <a:pt x="14" y="12"/>
                  </a:lnTo>
                  <a:lnTo>
                    <a:pt x="8" y="16"/>
                  </a:lnTo>
                  <a:lnTo>
                    <a:pt x="2" y="18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6951663" y="4237038"/>
              <a:ext cx="25400" cy="41275"/>
            </a:xfrm>
            <a:custGeom>
              <a:rect b="b" l="l" r="r" t="t"/>
              <a:pathLst>
                <a:path extrusionOk="0" h="26" w="16">
                  <a:moveTo>
                    <a:pt x="8" y="2"/>
                  </a:move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0" y="14"/>
                  </a:lnTo>
                  <a:lnTo>
                    <a:pt x="12" y="24"/>
                  </a:lnTo>
                  <a:lnTo>
                    <a:pt x="8" y="26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4" y="1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6992938" y="4224338"/>
              <a:ext cx="19050" cy="31750"/>
            </a:xfrm>
            <a:custGeom>
              <a:rect b="b" l="l" r="r" t="t"/>
              <a:pathLst>
                <a:path extrusionOk="0" h="20" w="12">
                  <a:moveTo>
                    <a:pt x="0" y="0"/>
                  </a:moveTo>
                  <a:lnTo>
                    <a:pt x="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10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6" y="1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6973888" y="4230688"/>
              <a:ext cx="12700" cy="38100"/>
            </a:xfrm>
            <a:custGeom>
              <a:rect b="b" l="l" r="r" t="t"/>
              <a:pathLst>
                <a:path extrusionOk="0" h="24" w="8">
                  <a:moveTo>
                    <a:pt x="8" y="0"/>
                  </a:moveTo>
                  <a:lnTo>
                    <a:pt x="8" y="10"/>
                  </a:lnTo>
                  <a:lnTo>
                    <a:pt x="4" y="14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6983413" y="4252913"/>
              <a:ext cx="15875" cy="12700"/>
            </a:xfrm>
            <a:custGeom>
              <a:rect b="b" l="l" r="r" t="t"/>
              <a:pathLst>
                <a:path extrusionOk="0" h="8" w="10">
                  <a:moveTo>
                    <a:pt x="0" y="4"/>
                  </a:moveTo>
                  <a:lnTo>
                    <a:pt x="4" y="0"/>
                  </a:lnTo>
                  <a:lnTo>
                    <a:pt x="10" y="0"/>
                  </a:lnTo>
                  <a:lnTo>
                    <a:pt x="8" y="6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6942138" y="4262438"/>
              <a:ext cx="98425" cy="88900"/>
            </a:xfrm>
            <a:custGeom>
              <a:rect b="b" l="l" r="r" t="t"/>
              <a:pathLst>
                <a:path extrusionOk="0" h="56" w="62">
                  <a:moveTo>
                    <a:pt x="46" y="0"/>
                  </a:moveTo>
                  <a:lnTo>
                    <a:pt x="48" y="0"/>
                  </a:lnTo>
                  <a:lnTo>
                    <a:pt x="58" y="8"/>
                  </a:lnTo>
                  <a:lnTo>
                    <a:pt x="58" y="12"/>
                  </a:lnTo>
                  <a:lnTo>
                    <a:pt x="56" y="16"/>
                  </a:lnTo>
                  <a:lnTo>
                    <a:pt x="58" y="16"/>
                  </a:lnTo>
                  <a:lnTo>
                    <a:pt x="62" y="30"/>
                  </a:lnTo>
                  <a:lnTo>
                    <a:pt x="62" y="34"/>
                  </a:lnTo>
                  <a:lnTo>
                    <a:pt x="58" y="40"/>
                  </a:lnTo>
                  <a:lnTo>
                    <a:pt x="58" y="46"/>
                  </a:lnTo>
                  <a:lnTo>
                    <a:pt x="56" y="44"/>
                  </a:lnTo>
                  <a:lnTo>
                    <a:pt x="56" y="36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48" y="38"/>
                  </a:lnTo>
                  <a:lnTo>
                    <a:pt x="46" y="42"/>
                  </a:lnTo>
                  <a:lnTo>
                    <a:pt x="50" y="48"/>
                  </a:lnTo>
                  <a:lnTo>
                    <a:pt x="48" y="56"/>
                  </a:lnTo>
                  <a:lnTo>
                    <a:pt x="46" y="54"/>
                  </a:lnTo>
                  <a:lnTo>
                    <a:pt x="44" y="50"/>
                  </a:lnTo>
                  <a:lnTo>
                    <a:pt x="40" y="52"/>
                  </a:lnTo>
                  <a:lnTo>
                    <a:pt x="32" y="48"/>
                  </a:lnTo>
                  <a:lnTo>
                    <a:pt x="30" y="46"/>
                  </a:lnTo>
                  <a:lnTo>
                    <a:pt x="28" y="36"/>
                  </a:lnTo>
                  <a:lnTo>
                    <a:pt x="30" y="30"/>
                  </a:lnTo>
                  <a:lnTo>
                    <a:pt x="24" y="26"/>
                  </a:lnTo>
                  <a:lnTo>
                    <a:pt x="22" y="26"/>
                  </a:lnTo>
                  <a:lnTo>
                    <a:pt x="20" y="30"/>
                  </a:lnTo>
                  <a:lnTo>
                    <a:pt x="16" y="30"/>
                  </a:lnTo>
                  <a:lnTo>
                    <a:pt x="16" y="28"/>
                  </a:lnTo>
                  <a:lnTo>
                    <a:pt x="14" y="32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6" y="30"/>
                  </a:lnTo>
                  <a:lnTo>
                    <a:pt x="4" y="38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22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20" y="14"/>
                  </a:lnTo>
                  <a:lnTo>
                    <a:pt x="24" y="16"/>
                  </a:lnTo>
                  <a:lnTo>
                    <a:pt x="26" y="18"/>
                  </a:lnTo>
                  <a:lnTo>
                    <a:pt x="24" y="22"/>
                  </a:lnTo>
                  <a:lnTo>
                    <a:pt x="30" y="20"/>
                  </a:lnTo>
                  <a:lnTo>
                    <a:pt x="32" y="16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0"/>
                  </a:lnTo>
                  <a:lnTo>
                    <a:pt x="42" y="12"/>
                  </a:lnTo>
                  <a:lnTo>
                    <a:pt x="48" y="1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6938963" y="4325938"/>
              <a:ext cx="9525" cy="6350"/>
            </a:xfrm>
            <a:custGeom>
              <a:rect b="b" l="l" r="r" t="t"/>
              <a:pathLst>
                <a:path extrusionOk="0" h="4" w="6">
                  <a:moveTo>
                    <a:pt x="0" y="2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6919913" y="4341813"/>
              <a:ext cx="12700" cy="3175"/>
            </a:xfrm>
            <a:custGeom>
              <a:rect b="b" l="l" r="r" t="t"/>
              <a:pathLst>
                <a:path extrusionOk="0" h="2" w="8">
                  <a:moveTo>
                    <a:pt x="0" y="2"/>
                  </a:moveTo>
                  <a:lnTo>
                    <a:pt x="2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6897688" y="4357688"/>
              <a:ext cx="9525" cy="6350"/>
            </a:xfrm>
            <a:custGeom>
              <a:rect b="b" l="l" r="r" t="t"/>
              <a:pathLst>
                <a:path extrusionOk="0" h="4" w="6">
                  <a:moveTo>
                    <a:pt x="0" y="4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7446963" y="4148138"/>
              <a:ext cx="3175" cy="1588"/>
            </a:xfrm>
            <a:custGeom>
              <a:rect b="b" l="l" r="r" t="t"/>
              <a:pathLst>
                <a:path extrusionOk="0" h="120000"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7427913" y="417988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7212013" y="430688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7288213" y="4265613"/>
              <a:ext cx="1588" cy="1588"/>
            </a:xfrm>
            <a:prstGeom prst="rect">
              <a:avLst/>
            </a:pr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7713663" y="431958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7815263" y="43545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7469188" y="4510088"/>
              <a:ext cx="9525" cy="6350"/>
            </a:xfrm>
            <a:custGeom>
              <a:rect b="b" l="l" r="r" t="t"/>
              <a:pathLst>
                <a:path extrusionOk="0" h="4" w="6">
                  <a:moveTo>
                    <a:pt x="0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7532688" y="449738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7542213" y="4519613"/>
              <a:ext cx="9525" cy="6350"/>
            </a:xfrm>
            <a:custGeom>
              <a:rect b="b" l="l" r="r" t="t"/>
              <a:pathLst>
                <a:path extrusionOk="0" h="4" w="6">
                  <a:moveTo>
                    <a:pt x="0" y="0"/>
                  </a:moveTo>
                  <a:lnTo>
                    <a:pt x="4" y="0"/>
                  </a:lnTo>
                  <a:lnTo>
                    <a:pt x="6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7558088" y="4525963"/>
              <a:ext cx="50800" cy="44450"/>
            </a:xfrm>
            <a:custGeom>
              <a:rect b="b" l="l" r="r" t="t"/>
              <a:pathLst>
                <a:path extrusionOk="0" h="28" w="32">
                  <a:moveTo>
                    <a:pt x="0" y="0"/>
                  </a:moveTo>
                  <a:lnTo>
                    <a:pt x="14" y="6"/>
                  </a:lnTo>
                  <a:lnTo>
                    <a:pt x="16" y="8"/>
                  </a:lnTo>
                  <a:lnTo>
                    <a:pt x="26" y="16"/>
                  </a:lnTo>
                  <a:lnTo>
                    <a:pt x="30" y="16"/>
                  </a:lnTo>
                  <a:lnTo>
                    <a:pt x="32" y="22"/>
                  </a:lnTo>
                  <a:lnTo>
                    <a:pt x="30" y="28"/>
                  </a:lnTo>
                  <a:lnTo>
                    <a:pt x="28" y="28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7478713" y="457993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7494588" y="458628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7504113" y="4557713"/>
              <a:ext cx="88900" cy="44450"/>
            </a:xfrm>
            <a:custGeom>
              <a:rect b="b" l="l" r="r" t="t"/>
              <a:pathLst>
                <a:path extrusionOk="0" h="28" w="56">
                  <a:moveTo>
                    <a:pt x="0" y="18"/>
                  </a:moveTo>
                  <a:lnTo>
                    <a:pt x="2" y="16"/>
                  </a:lnTo>
                  <a:lnTo>
                    <a:pt x="14" y="18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34" y="18"/>
                  </a:lnTo>
                  <a:lnTo>
                    <a:pt x="40" y="12"/>
                  </a:lnTo>
                  <a:lnTo>
                    <a:pt x="46" y="8"/>
                  </a:lnTo>
                  <a:lnTo>
                    <a:pt x="44" y="0"/>
                  </a:lnTo>
                  <a:lnTo>
                    <a:pt x="52" y="0"/>
                  </a:lnTo>
                  <a:lnTo>
                    <a:pt x="56" y="4"/>
                  </a:lnTo>
                  <a:lnTo>
                    <a:pt x="54" y="8"/>
                  </a:lnTo>
                  <a:lnTo>
                    <a:pt x="52" y="10"/>
                  </a:lnTo>
                  <a:lnTo>
                    <a:pt x="52" y="14"/>
                  </a:lnTo>
                  <a:lnTo>
                    <a:pt x="50" y="18"/>
                  </a:lnTo>
                  <a:lnTo>
                    <a:pt x="46" y="18"/>
                  </a:lnTo>
                  <a:lnTo>
                    <a:pt x="42" y="24"/>
                  </a:lnTo>
                  <a:lnTo>
                    <a:pt x="34" y="28"/>
                  </a:lnTo>
                  <a:lnTo>
                    <a:pt x="20" y="28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7637463" y="457358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0"/>
                  </a:move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7640638" y="4583113"/>
              <a:ext cx="25400" cy="31750"/>
            </a:xfrm>
            <a:custGeom>
              <a:rect b="b" l="l" r="r" t="t"/>
              <a:pathLst>
                <a:path extrusionOk="0" h="20" w="16">
                  <a:moveTo>
                    <a:pt x="0" y="0"/>
                  </a:moveTo>
                  <a:lnTo>
                    <a:pt x="4" y="0"/>
                  </a:lnTo>
                  <a:lnTo>
                    <a:pt x="16" y="14"/>
                  </a:lnTo>
                  <a:lnTo>
                    <a:pt x="16" y="18"/>
                  </a:lnTo>
                  <a:lnTo>
                    <a:pt x="12" y="20"/>
                  </a:lnTo>
                  <a:lnTo>
                    <a:pt x="8" y="16"/>
                  </a:lnTo>
                  <a:lnTo>
                    <a:pt x="6" y="12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7678738" y="4608513"/>
              <a:ext cx="22225" cy="15875"/>
            </a:xfrm>
            <a:custGeom>
              <a:rect b="b" l="l" r="r" t="t"/>
              <a:pathLst>
                <a:path extrusionOk="0" h="10" w="14">
                  <a:moveTo>
                    <a:pt x="0" y="0"/>
                  </a:moveTo>
                  <a:lnTo>
                    <a:pt x="6" y="2"/>
                  </a:lnTo>
                  <a:lnTo>
                    <a:pt x="14" y="10"/>
                  </a:lnTo>
                  <a:lnTo>
                    <a:pt x="6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7678738" y="462756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0" y="0"/>
                  </a:moveTo>
                  <a:lnTo>
                    <a:pt x="4" y="2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7688263" y="463391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2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7694613" y="4637088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0" y="4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" y="4"/>
                  </a:lnTo>
                  <a:lnTo>
                    <a:pt x="8" y="8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7694613" y="46466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7710488" y="464978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7723188" y="4627563"/>
              <a:ext cx="25400" cy="19050"/>
            </a:xfrm>
            <a:custGeom>
              <a:rect b="b" l="l" r="r" t="t"/>
              <a:pathLst>
                <a:path extrusionOk="0" h="12" w="16">
                  <a:moveTo>
                    <a:pt x="0" y="0"/>
                  </a:moveTo>
                  <a:lnTo>
                    <a:pt x="14" y="8"/>
                  </a:lnTo>
                  <a:lnTo>
                    <a:pt x="16" y="12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7767638" y="4646613"/>
              <a:ext cx="19050" cy="25400"/>
            </a:xfrm>
            <a:custGeom>
              <a:rect b="b" l="l" r="r" t="t"/>
              <a:pathLst>
                <a:path extrusionOk="0" h="16" w="1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6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16"/>
                  </a:lnTo>
                  <a:lnTo>
                    <a:pt x="4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7758113" y="46593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7745413" y="4665663"/>
              <a:ext cx="25400" cy="12700"/>
            </a:xfrm>
            <a:custGeom>
              <a:rect b="b" l="l" r="r" t="t"/>
              <a:pathLst>
                <a:path extrusionOk="0" h="8" w="16">
                  <a:moveTo>
                    <a:pt x="0" y="0"/>
                  </a:moveTo>
                  <a:lnTo>
                    <a:pt x="10" y="2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4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7783513" y="4684713"/>
              <a:ext cx="19050" cy="15875"/>
            </a:xfrm>
            <a:custGeom>
              <a:rect b="b" l="l" r="r" t="t"/>
              <a:pathLst>
                <a:path extrusionOk="0" h="10" w="12">
                  <a:moveTo>
                    <a:pt x="0" y="0"/>
                  </a:moveTo>
                  <a:lnTo>
                    <a:pt x="8" y="4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6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7596188" y="46593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7551738" y="4665663"/>
              <a:ext cx="9525" cy="9525"/>
            </a:xfrm>
            <a:custGeom>
              <a:rect b="b" l="l" r="r" t="t"/>
              <a:pathLst>
                <a:path extrusionOk="0" h="6" w="6">
                  <a:moveTo>
                    <a:pt x="0" y="0"/>
                  </a:moveTo>
                  <a:lnTo>
                    <a:pt x="6" y="2"/>
                  </a:lnTo>
                  <a:lnTo>
                    <a:pt x="6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7558088" y="4675188"/>
              <a:ext cx="9525" cy="9525"/>
            </a:xfrm>
            <a:custGeom>
              <a:rect b="b" l="l" r="r" t="t"/>
              <a:pathLst>
                <a:path extrusionOk="0" h="6" w="6">
                  <a:moveTo>
                    <a:pt x="0" y="0"/>
                  </a:moveTo>
                  <a:lnTo>
                    <a:pt x="2" y="2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7231063" y="4484688"/>
              <a:ext cx="15875" cy="9525"/>
            </a:xfrm>
            <a:custGeom>
              <a:rect b="b" l="l" r="r" t="t"/>
              <a:pathLst>
                <a:path extrusionOk="0" h="6" w="10">
                  <a:moveTo>
                    <a:pt x="0" y="0"/>
                  </a:moveTo>
                  <a:lnTo>
                    <a:pt x="4" y="0"/>
                  </a:lnTo>
                  <a:lnTo>
                    <a:pt x="10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7234238" y="4503738"/>
              <a:ext cx="25400" cy="3175"/>
            </a:xfrm>
            <a:custGeom>
              <a:rect b="b" l="l" r="r" t="t"/>
              <a:pathLst>
                <a:path extrusionOk="0" h="2" w="16">
                  <a:moveTo>
                    <a:pt x="0" y="0"/>
                  </a:moveTo>
                  <a:lnTo>
                    <a:pt x="14" y="0"/>
                  </a:lnTo>
                  <a:lnTo>
                    <a:pt x="16" y="2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7119938" y="4468813"/>
              <a:ext cx="19050" cy="9525"/>
            </a:xfrm>
            <a:custGeom>
              <a:rect b="b" l="l" r="r" t="t"/>
              <a:pathLst>
                <a:path extrusionOk="0" h="6" w="12">
                  <a:moveTo>
                    <a:pt x="2" y="2"/>
                  </a:moveTo>
                  <a:lnTo>
                    <a:pt x="6" y="0"/>
                  </a:lnTo>
                  <a:lnTo>
                    <a:pt x="12" y="4"/>
                  </a:lnTo>
                  <a:lnTo>
                    <a:pt x="8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7110413" y="4503738"/>
              <a:ext cx="12700" cy="9525"/>
            </a:xfrm>
            <a:custGeom>
              <a:rect b="b" l="l" r="r" t="t"/>
              <a:pathLst>
                <a:path extrusionOk="0" h="6" w="8">
                  <a:moveTo>
                    <a:pt x="0" y="2"/>
                  </a:moveTo>
                  <a:lnTo>
                    <a:pt x="6" y="0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7069138" y="4529138"/>
              <a:ext cx="63500" cy="22225"/>
            </a:xfrm>
            <a:custGeom>
              <a:rect b="b" l="l" r="r" t="t"/>
              <a:pathLst>
                <a:path extrusionOk="0" h="14" w="40">
                  <a:moveTo>
                    <a:pt x="0" y="8"/>
                  </a:moveTo>
                  <a:lnTo>
                    <a:pt x="0" y="6"/>
                  </a:lnTo>
                  <a:lnTo>
                    <a:pt x="4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4" y="2"/>
                  </a:lnTo>
                  <a:lnTo>
                    <a:pt x="38" y="8"/>
                  </a:lnTo>
                  <a:lnTo>
                    <a:pt x="40" y="8"/>
                  </a:lnTo>
                  <a:lnTo>
                    <a:pt x="40" y="12"/>
                  </a:lnTo>
                  <a:lnTo>
                    <a:pt x="38" y="14"/>
                  </a:lnTo>
                  <a:lnTo>
                    <a:pt x="24" y="6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8" y="8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7177088" y="458311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7205663" y="4583113"/>
              <a:ext cx="9525" cy="19050"/>
            </a:xfrm>
            <a:custGeom>
              <a:rect b="b" l="l" r="r" t="t"/>
              <a:pathLst>
                <a:path extrusionOk="0" h="12" w="6">
                  <a:moveTo>
                    <a:pt x="0" y="6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6" y="4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7199313" y="4602163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2" y="0"/>
                  </a:moveTo>
                  <a:lnTo>
                    <a:pt x="6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7138988" y="4621213"/>
              <a:ext cx="9525" cy="19050"/>
            </a:xfrm>
            <a:custGeom>
              <a:rect b="b" l="l" r="r" t="t"/>
              <a:pathLst>
                <a:path extrusionOk="0" h="12" w="6">
                  <a:moveTo>
                    <a:pt x="0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7107238" y="463391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7085013" y="4621213"/>
              <a:ext cx="1588" cy="1588"/>
            </a:xfrm>
            <a:prstGeom prst="rect">
              <a:avLst/>
            </a:pr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7024688" y="4627563"/>
              <a:ext cx="22225" cy="12700"/>
            </a:xfrm>
            <a:custGeom>
              <a:rect b="b" l="l" r="r" t="t"/>
              <a:pathLst>
                <a:path extrusionOk="0" h="8" w="14">
                  <a:moveTo>
                    <a:pt x="2" y="8"/>
                  </a:moveTo>
                  <a:lnTo>
                    <a:pt x="0" y="6"/>
                  </a:lnTo>
                  <a:lnTo>
                    <a:pt x="2" y="2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6977063" y="4646613"/>
              <a:ext cx="76200" cy="41275"/>
            </a:xfrm>
            <a:custGeom>
              <a:rect b="b" l="l" r="r" t="t"/>
              <a:pathLst>
                <a:path extrusionOk="0" h="26" w="48">
                  <a:moveTo>
                    <a:pt x="20" y="14"/>
                  </a:moveTo>
                  <a:lnTo>
                    <a:pt x="20" y="18"/>
                  </a:lnTo>
                  <a:lnTo>
                    <a:pt x="14" y="22"/>
                  </a:lnTo>
                  <a:lnTo>
                    <a:pt x="6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16" y="10"/>
                  </a:lnTo>
                  <a:lnTo>
                    <a:pt x="20" y="4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8" y="4"/>
                  </a:lnTo>
                  <a:lnTo>
                    <a:pt x="26" y="12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6961188" y="4691063"/>
              <a:ext cx="12700" cy="9525"/>
            </a:xfrm>
            <a:custGeom>
              <a:rect b="b" l="l" r="r" t="t"/>
              <a:pathLst>
                <a:path extrusionOk="0" h="6" w="8">
                  <a:moveTo>
                    <a:pt x="0" y="6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6996113" y="4640263"/>
              <a:ext cx="12700" cy="6350"/>
            </a:xfrm>
            <a:custGeom>
              <a:rect b="b" l="l" r="r" t="t"/>
              <a:pathLst>
                <a:path extrusionOk="0" h="4" w="8">
                  <a:moveTo>
                    <a:pt x="0" y="2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6986588" y="464343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6970713" y="4643438"/>
              <a:ext cx="12700" cy="6350"/>
            </a:xfrm>
            <a:custGeom>
              <a:rect b="b" l="l" r="r" t="t"/>
              <a:pathLst>
                <a:path extrusionOk="0" h="4" w="8">
                  <a:moveTo>
                    <a:pt x="0" y="4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6897688" y="4640263"/>
              <a:ext cx="66675" cy="19050"/>
            </a:xfrm>
            <a:custGeom>
              <a:rect b="b" l="l" r="r" t="t"/>
              <a:pathLst>
                <a:path extrusionOk="0" h="12" w="42">
                  <a:moveTo>
                    <a:pt x="2" y="4"/>
                  </a:moveTo>
                  <a:lnTo>
                    <a:pt x="10" y="2"/>
                  </a:lnTo>
                  <a:lnTo>
                    <a:pt x="18" y="4"/>
                  </a:lnTo>
                  <a:lnTo>
                    <a:pt x="22" y="6"/>
                  </a:lnTo>
                  <a:lnTo>
                    <a:pt x="30" y="4"/>
                  </a:lnTo>
                  <a:lnTo>
                    <a:pt x="34" y="6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42" y="4"/>
                  </a:lnTo>
                  <a:lnTo>
                    <a:pt x="36" y="8"/>
                  </a:lnTo>
                  <a:lnTo>
                    <a:pt x="18" y="12"/>
                  </a:lnTo>
                  <a:lnTo>
                    <a:pt x="1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6881813" y="4665663"/>
              <a:ext cx="38100" cy="22225"/>
            </a:xfrm>
            <a:custGeom>
              <a:rect b="b" l="l" r="r" t="t"/>
              <a:pathLst>
                <a:path extrusionOk="0" h="14" w="24">
                  <a:moveTo>
                    <a:pt x="12" y="0"/>
                  </a:moveTo>
                  <a:lnTo>
                    <a:pt x="20" y="6"/>
                  </a:lnTo>
                  <a:lnTo>
                    <a:pt x="24" y="12"/>
                  </a:lnTo>
                  <a:lnTo>
                    <a:pt x="20" y="14"/>
                  </a:lnTo>
                  <a:lnTo>
                    <a:pt x="16" y="14"/>
                  </a:lnTo>
                  <a:lnTo>
                    <a:pt x="8" y="6"/>
                  </a:lnTo>
                  <a:lnTo>
                    <a:pt x="2" y="6"/>
                  </a:lnTo>
                  <a:lnTo>
                    <a:pt x="0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6834188" y="4640263"/>
              <a:ext cx="50800" cy="22225"/>
            </a:xfrm>
            <a:custGeom>
              <a:rect b="b" l="l" r="r" t="t"/>
              <a:pathLst>
                <a:path extrusionOk="0" h="14" w="32">
                  <a:moveTo>
                    <a:pt x="4" y="4"/>
                  </a:moveTo>
                  <a:lnTo>
                    <a:pt x="10" y="4"/>
                  </a:lnTo>
                  <a:lnTo>
                    <a:pt x="14" y="8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24" y="6"/>
                  </a:lnTo>
                  <a:lnTo>
                    <a:pt x="28" y="2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8" y="10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12" y="12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6815138" y="4643438"/>
              <a:ext cx="15875" cy="12700"/>
            </a:xfrm>
            <a:custGeom>
              <a:rect b="b" l="l" r="r" t="t"/>
              <a:pathLst>
                <a:path extrusionOk="0" h="8" w="10">
                  <a:moveTo>
                    <a:pt x="2" y="2"/>
                  </a:moveTo>
                  <a:lnTo>
                    <a:pt x="6" y="0"/>
                  </a:lnTo>
                  <a:lnTo>
                    <a:pt x="10" y="0"/>
                  </a:lnTo>
                  <a:lnTo>
                    <a:pt x="1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6786563" y="4640263"/>
              <a:ext cx="22225" cy="15875"/>
            </a:xfrm>
            <a:custGeom>
              <a:rect b="b" l="l" r="r" t="t"/>
              <a:pathLst>
                <a:path extrusionOk="0" h="10" w="14">
                  <a:moveTo>
                    <a:pt x="6" y="0"/>
                  </a:moveTo>
                  <a:lnTo>
                    <a:pt x="10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6748463" y="4614863"/>
              <a:ext cx="25400" cy="6350"/>
            </a:xfrm>
            <a:custGeom>
              <a:rect b="b" l="l" r="r" t="t"/>
              <a:pathLst>
                <a:path extrusionOk="0" h="4" w="16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10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6802438" y="461168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6878638" y="4430713"/>
              <a:ext cx="133350" cy="158750"/>
            </a:xfrm>
            <a:custGeom>
              <a:rect b="b" l="l" r="r" t="t"/>
              <a:pathLst>
                <a:path extrusionOk="0" h="100" w="84">
                  <a:moveTo>
                    <a:pt x="28" y="6"/>
                  </a:moveTo>
                  <a:lnTo>
                    <a:pt x="34" y="6"/>
                  </a:lnTo>
                  <a:lnTo>
                    <a:pt x="36" y="10"/>
                  </a:lnTo>
                  <a:lnTo>
                    <a:pt x="46" y="10"/>
                  </a:lnTo>
                  <a:lnTo>
                    <a:pt x="52" y="12"/>
                  </a:lnTo>
                  <a:lnTo>
                    <a:pt x="58" y="10"/>
                  </a:lnTo>
                  <a:lnTo>
                    <a:pt x="66" y="12"/>
                  </a:lnTo>
                  <a:lnTo>
                    <a:pt x="70" y="12"/>
                  </a:lnTo>
                  <a:lnTo>
                    <a:pt x="82" y="0"/>
                  </a:lnTo>
                  <a:lnTo>
                    <a:pt x="84" y="2"/>
                  </a:lnTo>
                  <a:lnTo>
                    <a:pt x="84" y="6"/>
                  </a:lnTo>
                  <a:lnTo>
                    <a:pt x="76" y="16"/>
                  </a:lnTo>
                  <a:lnTo>
                    <a:pt x="72" y="20"/>
                  </a:lnTo>
                  <a:lnTo>
                    <a:pt x="60" y="20"/>
                  </a:lnTo>
                  <a:lnTo>
                    <a:pt x="52" y="18"/>
                  </a:lnTo>
                  <a:lnTo>
                    <a:pt x="40" y="18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0" y="18"/>
                  </a:lnTo>
                  <a:lnTo>
                    <a:pt x="18" y="20"/>
                  </a:lnTo>
                  <a:lnTo>
                    <a:pt x="16" y="26"/>
                  </a:lnTo>
                  <a:lnTo>
                    <a:pt x="16" y="34"/>
                  </a:lnTo>
                  <a:lnTo>
                    <a:pt x="20" y="36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34" y="36"/>
                  </a:lnTo>
                  <a:lnTo>
                    <a:pt x="36" y="36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52" y="34"/>
                  </a:lnTo>
                  <a:lnTo>
                    <a:pt x="52" y="32"/>
                  </a:lnTo>
                  <a:lnTo>
                    <a:pt x="56" y="32"/>
                  </a:lnTo>
                  <a:lnTo>
                    <a:pt x="60" y="32"/>
                  </a:lnTo>
                  <a:lnTo>
                    <a:pt x="60" y="34"/>
                  </a:lnTo>
                  <a:lnTo>
                    <a:pt x="60" y="36"/>
                  </a:lnTo>
                  <a:lnTo>
                    <a:pt x="58" y="38"/>
                  </a:lnTo>
                  <a:lnTo>
                    <a:pt x="56" y="36"/>
                  </a:lnTo>
                  <a:lnTo>
                    <a:pt x="52" y="36"/>
                  </a:lnTo>
                  <a:lnTo>
                    <a:pt x="46" y="44"/>
                  </a:lnTo>
                  <a:lnTo>
                    <a:pt x="38" y="48"/>
                  </a:lnTo>
                  <a:lnTo>
                    <a:pt x="32" y="48"/>
                  </a:lnTo>
                  <a:lnTo>
                    <a:pt x="34" y="50"/>
                  </a:lnTo>
                  <a:lnTo>
                    <a:pt x="36" y="52"/>
                  </a:lnTo>
                  <a:lnTo>
                    <a:pt x="48" y="66"/>
                  </a:lnTo>
                  <a:lnTo>
                    <a:pt x="44" y="68"/>
                  </a:lnTo>
                  <a:lnTo>
                    <a:pt x="44" y="72"/>
                  </a:lnTo>
                  <a:lnTo>
                    <a:pt x="48" y="76"/>
                  </a:lnTo>
                  <a:lnTo>
                    <a:pt x="48" y="78"/>
                  </a:lnTo>
                  <a:lnTo>
                    <a:pt x="52" y="78"/>
                  </a:lnTo>
                  <a:lnTo>
                    <a:pt x="52" y="82"/>
                  </a:lnTo>
                  <a:lnTo>
                    <a:pt x="44" y="84"/>
                  </a:lnTo>
                  <a:lnTo>
                    <a:pt x="40" y="88"/>
                  </a:lnTo>
                  <a:lnTo>
                    <a:pt x="36" y="88"/>
                  </a:lnTo>
                  <a:lnTo>
                    <a:pt x="34" y="82"/>
                  </a:lnTo>
                  <a:lnTo>
                    <a:pt x="36" y="80"/>
                  </a:lnTo>
                  <a:lnTo>
                    <a:pt x="28" y="72"/>
                  </a:lnTo>
                  <a:lnTo>
                    <a:pt x="28" y="70"/>
                  </a:lnTo>
                  <a:lnTo>
                    <a:pt x="30" y="66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26" y="58"/>
                  </a:lnTo>
                  <a:lnTo>
                    <a:pt x="20" y="62"/>
                  </a:lnTo>
                  <a:lnTo>
                    <a:pt x="18" y="66"/>
                  </a:lnTo>
                  <a:lnTo>
                    <a:pt x="20" y="70"/>
                  </a:lnTo>
                  <a:lnTo>
                    <a:pt x="20" y="88"/>
                  </a:lnTo>
                  <a:lnTo>
                    <a:pt x="18" y="90"/>
                  </a:lnTo>
                  <a:lnTo>
                    <a:pt x="20" y="98"/>
                  </a:lnTo>
                  <a:lnTo>
                    <a:pt x="10" y="100"/>
                  </a:lnTo>
                  <a:lnTo>
                    <a:pt x="8" y="98"/>
                  </a:lnTo>
                  <a:lnTo>
                    <a:pt x="6" y="94"/>
                  </a:lnTo>
                  <a:lnTo>
                    <a:pt x="10" y="78"/>
                  </a:lnTo>
                  <a:lnTo>
                    <a:pt x="8" y="70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0"/>
                  </a:lnTo>
                  <a:lnTo>
                    <a:pt x="6" y="48"/>
                  </a:lnTo>
                  <a:lnTo>
                    <a:pt x="6" y="42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10" y="24"/>
                  </a:lnTo>
                  <a:lnTo>
                    <a:pt x="12" y="22"/>
                  </a:lnTo>
                  <a:lnTo>
                    <a:pt x="14" y="14"/>
                  </a:lnTo>
                  <a:lnTo>
                    <a:pt x="18" y="12"/>
                  </a:lnTo>
                  <a:lnTo>
                    <a:pt x="22" y="14"/>
                  </a:lnTo>
                  <a:lnTo>
                    <a:pt x="24" y="8"/>
                  </a:lnTo>
                  <a:lnTo>
                    <a:pt x="28" y="6"/>
                  </a:lnTo>
                  <a:lnTo>
                    <a:pt x="28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6938963" y="45767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2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6951663" y="4567238"/>
              <a:ext cx="6350" cy="15875"/>
            </a:xfrm>
            <a:custGeom>
              <a:rect b="b" l="l" r="r" t="t"/>
              <a:pathLst>
                <a:path extrusionOk="0" h="10" w="4">
                  <a:moveTo>
                    <a:pt x="0" y="0"/>
                  </a:moveTo>
                  <a:lnTo>
                    <a:pt x="4" y="0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6958013" y="4560888"/>
              <a:ext cx="9525" cy="28575"/>
            </a:xfrm>
            <a:custGeom>
              <a:rect b="b" l="l" r="r" t="t"/>
              <a:pathLst>
                <a:path extrusionOk="0" h="18" w="6">
                  <a:moveTo>
                    <a:pt x="2" y="8"/>
                  </a:moveTo>
                  <a:lnTo>
                    <a:pt x="4" y="0"/>
                  </a:lnTo>
                  <a:lnTo>
                    <a:pt x="6" y="6"/>
                  </a:lnTo>
                  <a:lnTo>
                    <a:pt x="4" y="8"/>
                  </a:lnTo>
                  <a:lnTo>
                    <a:pt x="6" y="14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6964363" y="455453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0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6961188" y="44942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6970713" y="449421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0" y="2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6996113" y="4503738"/>
              <a:ext cx="15875" cy="6350"/>
            </a:xfrm>
            <a:custGeom>
              <a:rect b="b" l="l" r="r" t="t"/>
              <a:pathLst>
                <a:path extrusionOk="0" h="4" w="10">
                  <a:moveTo>
                    <a:pt x="0" y="0"/>
                  </a:moveTo>
                  <a:lnTo>
                    <a:pt x="10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7015163" y="4506913"/>
              <a:ext cx="19050" cy="3175"/>
            </a:xfrm>
            <a:custGeom>
              <a:rect b="b" l="l" r="r" t="t"/>
              <a:pathLst>
                <a:path extrusionOk="0" h="2" w="12">
                  <a:moveTo>
                    <a:pt x="0" y="0"/>
                  </a:moveTo>
                  <a:lnTo>
                    <a:pt x="12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7027863" y="4510088"/>
              <a:ext cx="1588" cy="9525"/>
            </a:xfrm>
            <a:custGeom>
              <a:rect b="b" l="l" r="r" t="t"/>
              <a:pathLst>
                <a:path extrusionOk="0" h="6" w="120000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7031038" y="4532313"/>
              <a:ext cx="22225" cy="19050"/>
            </a:xfrm>
            <a:custGeom>
              <a:rect b="b" l="l" r="r" t="t"/>
              <a:pathLst>
                <a:path extrusionOk="0" h="12" w="14">
                  <a:moveTo>
                    <a:pt x="0" y="2"/>
                  </a:moveTo>
                  <a:lnTo>
                    <a:pt x="0" y="2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0" y="12"/>
                  </a:lnTo>
                  <a:lnTo>
                    <a:pt x="6" y="10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7043738" y="4373563"/>
              <a:ext cx="3175" cy="9525"/>
            </a:xfrm>
            <a:custGeom>
              <a:rect b="b" l="l" r="r" t="t"/>
              <a:pathLst>
                <a:path extrusionOk="0" h="6" w="2">
                  <a:moveTo>
                    <a:pt x="0" y="0"/>
                  </a:moveTo>
                  <a:lnTo>
                    <a:pt x="2" y="4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7078663" y="4411663"/>
              <a:ext cx="6350" cy="12700"/>
            </a:xfrm>
            <a:custGeom>
              <a:rect b="b" l="l" r="r" t="t"/>
              <a:pathLst>
                <a:path extrusionOk="0" h="8" w="4">
                  <a:moveTo>
                    <a:pt x="2" y="0"/>
                  </a:moveTo>
                  <a:lnTo>
                    <a:pt x="4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7056438" y="4421188"/>
              <a:ext cx="31750" cy="66675"/>
            </a:xfrm>
            <a:custGeom>
              <a:rect b="b" l="l" r="r" t="t"/>
              <a:pathLst>
                <a:path extrusionOk="0" h="42" w="20">
                  <a:moveTo>
                    <a:pt x="8" y="0"/>
                  </a:moveTo>
                  <a:lnTo>
                    <a:pt x="10" y="2"/>
                  </a:lnTo>
                  <a:lnTo>
                    <a:pt x="8" y="6"/>
                  </a:lnTo>
                  <a:lnTo>
                    <a:pt x="10" y="10"/>
                  </a:lnTo>
                  <a:lnTo>
                    <a:pt x="10" y="14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4" y="20"/>
                  </a:lnTo>
                  <a:lnTo>
                    <a:pt x="18" y="22"/>
                  </a:lnTo>
                  <a:lnTo>
                    <a:pt x="20" y="26"/>
                  </a:lnTo>
                  <a:lnTo>
                    <a:pt x="10" y="24"/>
                  </a:lnTo>
                  <a:lnTo>
                    <a:pt x="8" y="26"/>
                  </a:lnTo>
                  <a:lnTo>
                    <a:pt x="8" y="34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6" y="34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4" y="6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7056438" y="4475163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0" y="0"/>
                  </a:moveTo>
                  <a:lnTo>
                    <a:pt x="2" y="0"/>
                  </a:lnTo>
                  <a:lnTo>
                    <a:pt x="8" y="6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7059613" y="4497388"/>
              <a:ext cx="15875" cy="9525"/>
            </a:xfrm>
            <a:custGeom>
              <a:rect b="b" l="l" r="r" t="t"/>
              <a:pathLst>
                <a:path extrusionOk="0" h="6" w="10">
                  <a:moveTo>
                    <a:pt x="0" y="2"/>
                  </a:moveTo>
                  <a:lnTo>
                    <a:pt x="4" y="0"/>
                  </a:lnTo>
                  <a:lnTo>
                    <a:pt x="10" y="4"/>
                  </a:lnTo>
                  <a:lnTo>
                    <a:pt x="8" y="4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7072313" y="454183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4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7897813" y="4271963"/>
              <a:ext cx="15875" cy="12700"/>
            </a:xfrm>
            <a:custGeom>
              <a:rect b="b" l="l" r="r" t="t"/>
              <a:pathLst>
                <a:path extrusionOk="0" h="8" w="10">
                  <a:moveTo>
                    <a:pt x="0" y="0"/>
                  </a:moveTo>
                  <a:lnTo>
                    <a:pt x="8" y="0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7894638" y="422751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2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7983538" y="428148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7954963" y="4487863"/>
              <a:ext cx="1588" cy="1588"/>
            </a:xfrm>
            <a:prstGeom prst="rect">
              <a:avLst/>
            </a:pr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8024813" y="4427538"/>
              <a:ext cx="3175" cy="12700"/>
            </a:xfrm>
            <a:custGeom>
              <a:rect b="b" l="l" r="r" t="t"/>
              <a:pathLst>
                <a:path extrusionOk="0" h="8" w="2">
                  <a:moveTo>
                    <a:pt x="0" y="0"/>
                  </a:moveTo>
                  <a:lnTo>
                    <a:pt x="2" y="8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8056563" y="4481513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8158163" y="4649788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7872413" y="4694238"/>
              <a:ext cx="9525" cy="6350"/>
            </a:xfrm>
            <a:custGeom>
              <a:rect b="b" l="l" r="r" t="t"/>
              <a:pathLst>
                <a:path extrusionOk="0" h="4" w="6">
                  <a:moveTo>
                    <a:pt x="0" y="2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6818313" y="4538663"/>
              <a:ext cx="6350" cy="15875"/>
            </a:xfrm>
            <a:custGeom>
              <a:rect b="b" l="l" r="r" t="t"/>
              <a:pathLst>
                <a:path extrusionOk="0" h="10" w="4">
                  <a:moveTo>
                    <a:pt x="2" y="0"/>
                  </a:moveTo>
                  <a:lnTo>
                    <a:pt x="4" y="8"/>
                  </a:lnTo>
                  <a:lnTo>
                    <a:pt x="2" y="1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6554788" y="443706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4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6440488" y="42973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0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6440488" y="421798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2" y="0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6440488" y="4217988"/>
              <a:ext cx="1588" cy="6350"/>
            </a:xfrm>
            <a:custGeom>
              <a:rect b="b" l="l" r="r" t="t"/>
              <a:pathLst>
                <a:path extrusionOk="0" h="4" w="120000">
                  <a:moveTo>
                    <a:pt x="0" y="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6440488" y="419893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6342063" y="4313238"/>
              <a:ext cx="3175" cy="9525"/>
            </a:xfrm>
            <a:custGeom>
              <a:rect b="b" l="l" r="r" t="t"/>
              <a:pathLst>
                <a:path extrusionOk="0" h="6" w="2">
                  <a:moveTo>
                    <a:pt x="2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6376988" y="4351338"/>
              <a:ext cx="228600" cy="241300"/>
            </a:xfrm>
            <a:custGeom>
              <a:rect b="b" l="l" r="r" t="t"/>
              <a:pathLst>
                <a:path extrusionOk="0" h="152" w="144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14" y="4"/>
                  </a:lnTo>
                  <a:lnTo>
                    <a:pt x="32" y="6"/>
                  </a:lnTo>
                  <a:lnTo>
                    <a:pt x="36" y="8"/>
                  </a:lnTo>
                  <a:lnTo>
                    <a:pt x="42" y="18"/>
                  </a:lnTo>
                  <a:lnTo>
                    <a:pt x="48" y="24"/>
                  </a:lnTo>
                  <a:lnTo>
                    <a:pt x="56" y="28"/>
                  </a:lnTo>
                  <a:lnTo>
                    <a:pt x="62" y="34"/>
                  </a:lnTo>
                  <a:lnTo>
                    <a:pt x="64" y="38"/>
                  </a:lnTo>
                  <a:lnTo>
                    <a:pt x="66" y="38"/>
                  </a:lnTo>
                  <a:lnTo>
                    <a:pt x="72" y="44"/>
                  </a:lnTo>
                  <a:lnTo>
                    <a:pt x="74" y="46"/>
                  </a:lnTo>
                  <a:lnTo>
                    <a:pt x="76" y="44"/>
                  </a:lnTo>
                  <a:lnTo>
                    <a:pt x="78" y="44"/>
                  </a:lnTo>
                  <a:lnTo>
                    <a:pt x="82" y="50"/>
                  </a:lnTo>
                  <a:lnTo>
                    <a:pt x="90" y="54"/>
                  </a:lnTo>
                  <a:lnTo>
                    <a:pt x="92" y="58"/>
                  </a:lnTo>
                  <a:lnTo>
                    <a:pt x="94" y="58"/>
                  </a:lnTo>
                  <a:lnTo>
                    <a:pt x="94" y="56"/>
                  </a:lnTo>
                  <a:lnTo>
                    <a:pt x="98" y="60"/>
                  </a:lnTo>
                  <a:lnTo>
                    <a:pt x="104" y="60"/>
                  </a:lnTo>
                  <a:lnTo>
                    <a:pt x="104" y="62"/>
                  </a:lnTo>
                  <a:lnTo>
                    <a:pt x="102" y="64"/>
                  </a:lnTo>
                  <a:lnTo>
                    <a:pt x="104" y="68"/>
                  </a:lnTo>
                  <a:lnTo>
                    <a:pt x="110" y="66"/>
                  </a:lnTo>
                  <a:lnTo>
                    <a:pt x="112" y="70"/>
                  </a:lnTo>
                  <a:lnTo>
                    <a:pt x="114" y="72"/>
                  </a:lnTo>
                  <a:lnTo>
                    <a:pt x="110" y="76"/>
                  </a:lnTo>
                  <a:lnTo>
                    <a:pt x="112" y="78"/>
                  </a:lnTo>
                  <a:lnTo>
                    <a:pt x="110" y="82"/>
                  </a:lnTo>
                  <a:lnTo>
                    <a:pt x="110" y="84"/>
                  </a:lnTo>
                  <a:lnTo>
                    <a:pt x="116" y="88"/>
                  </a:lnTo>
                  <a:lnTo>
                    <a:pt x="118" y="88"/>
                  </a:lnTo>
                  <a:lnTo>
                    <a:pt x="122" y="88"/>
                  </a:lnTo>
                  <a:lnTo>
                    <a:pt x="124" y="98"/>
                  </a:lnTo>
                  <a:lnTo>
                    <a:pt x="130" y="102"/>
                  </a:lnTo>
                  <a:lnTo>
                    <a:pt x="128" y="106"/>
                  </a:lnTo>
                  <a:lnTo>
                    <a:pt x="130" y="106"/>
                  </a:lnTo>
                  <a:lnTo>
                    <a:pt x="138" y="106"/>
                  </a:lnTo>
                  <a:lnTo>
                    <a:pt x="144" y="114"/>
                  </a:lnTo>
                  <a:lnTo>
                    <a:pt x="144" y="116"/>
                  </a:lnTo>
                  <a:lnTo>
                    <a:pt x="142" y="124"/>
                  </a:lnTo>
                  <a:lnTo>
                    <a:pt x="144" y="126"/>
                  </a:lnTo>
                  <a:lnTo>
                    <a:pt x="140" y="152"/>
                  </a:lnTo>
                  <a:lnTo>
                    <a:pt x="134" y="148"/>
                  </a:lnTo>
                  <a:lnTo>
                    <a:pt x="134" y="150"/>
                  </a:lnTo>
                  <a:lnTo>
                    <a:pt x="132" y="150"/>
                  </a:lnTo>
                  <a:lnTo>
                    <a:pt x="128" y="148"/>
                  </a:lnTo>
                  <a:lnTo>
                    <a:pt x="126" y="148"/>
                  </a:lnTo>
                  <a:lnTo>
                    <a:pt x="128" y="152"/>
                  </a:lnTo>
                  <a:lnTo>
                    <a:pt x="126" y="152"/>
                  </a:lnTo>
                  <a:lnTo>
                    <a:pt x="114" y="140"/>
                  </a:lnTo>
                  <a:lnTo>
                    <a:pt x="98" y="128"/>
                  </a:lnTo>
                  <a:lnTo>
                    <a:pt x="94" y="122"/>
                  </a:lnTo>
                  <a:lnTo>
                    <a:pt x="76" y="104"/>
                  </a:lnTo>
                  <a:lnTo>
                    <a:pt x="76" y="98"/>
                  </a:lnTo>
                  <a:lnTo>
                    <a:pt x="70" y="90"/>
                  </a:lnTo>
                  <a:lnTo>
                    <a:pt x="68" y="82"/>
                  </a:lnTo>
                  <a:lnTo>
                    <a:pt x="62" y="78"/>
                  </a:lnTo>
                  <a:lnTo>
                    <a:pt x="60" y="74"/>
                  </a:lnTo>
                  <a:lnTo>
                    <a:pt x="54" y="70"/>
                  </a:lnTo>
                  <a:lnTo>
                    <a:pt x="48" y="52"/>
                  </a:lnTo>
                  <a:lnTo>
                    <a:pt x="44" y="46"/>
                  </a:lnTo>
                  <a:lnTo>
                    <a:pt x="34" y="42"/>
                  </a:lnTo>
                  <a:lnTo>
                    <a:pt x="32" y="36"/>
                  </a:lnTo>
                  <a:lnTo>
                    <a:pt x="30" y="34"/>
                  </a:lnTo>
                  <a:lnTo>
                    <a:pt x="24" y="28"/>
                  </a:lnTo>
                  <a:lnTo>
                    <a:pt x="20" y="24"/>
                  </a:lnTo>
                  <a:lnTo>
                    <a:pt x="18" y="24"/>
                  </a:lnTo>
                  <a:lnTo>
                    <a:pt x="4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6386513" y="4408488"/>
              <a:ext cx="15875" cy="9525"/>
            </a:xfrm>
            <a:custGeom>
              <a:rect b="b" l="l" r="r" t="t"/>
              <a:pathLst>
                <a:path extrusionOk="0" h="6" w="10">
                  <a:moveTo>
                    <a:pt x="0" y="0"/>
                  </a:moveTo>
                  <a:lnTo>
                    <a:pt x="2" y="0"/>
                  </a:lnTo>
                  <a:lnTo>
                    <a:pt x="8" y="4"/>
                  </a:lnTo>
                  <a:lnTo>
                    <a:pt x="10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6418263" y="4437063"/>
              <a:ext cx="15875" cy="19050"/>
            </a:xfrm>
            <a:custGeom>
              <a:rect b="b" l="l" r="r" t="t"/>
              <a:pathLst>
                <a:path extrusionOk="0" h="12" w="10">
                  <a:moveTo>
                    <a:pt x="0" y="2"/>
                  </a:moveTo>
                  <a:lnTo>
                    <a:pt x="2" y="0"/>
                  </a:lnTo>
                  <a:lnTo>
                    <a:pt x="10" y="6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6510338" y="44243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6523038" y="4433888"/>
              <a:ext cx="9525" cy="6350"/>
            </a:xfrm>
            <a:custGeom>
              <a:rect b="b" l="l" r="r" t="t"/>
              <a:pathLst>
                <a:path extrusionOk="0" h="4" w="6">
                  <a:moveTo>
                    <a:pt x="0" y="0"/>
                  </a:moveTo>
                  <a:lnTo>
                    <a:pt x="4" y="0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6450013" y="4487863"/>
              <a:ext cx="12700" cy="15875"/>
            </a:xfrm>
            <a:custGeom>
              <a:rect b="b" l="l" r="r" t="t"/>
              <a:pathLst>
                <a:path extrusionOk="0" h="10" w="8">
                  <a:moveTo>
                    <a:pt x="0" y="0"/>
                  </a:moveTo>
                  <a:lnTo>
                    <a:pt x="4" y="0"/>
                  </a:lnTo>
                  <a:lnTo>
                    <a:pt x="8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6570663" y="44434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2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6570663" y="44751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6586538" y="4500563"/>
              <a:ext cx="34925" cy="31750"/>
            </a:xfrm>
            <a:custGeom>
              <a:rect b="b" l="l" r="r" t="t"/>
              <a:pathLst>
                <a:path extrusionOk="0" h="20" w="22">
                  <a:moveTo>
                    <a:pt x="0" y="6"/>
                  </a:moveTo>
                  <a:lnTo>
                    <a:pt x="4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6" y="12"/>
                  </a:lnTo>
                  <a:lnTo>
                    <a:pt x="22" y="14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4" y="18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6640513" y="4522788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0" y="0"/>
                  </a:moveTo>
                  <a:lnTo>
                    <a:pt x="4" y="0"/>
                  </a:lnTo>
                  <a:lnTo>
                    <a:pt x="8" y="2"/>
                  </a:lnTo>
                  <a:lnTo>
                    <a:pt x="6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6659563" y="4033838"/>
              <a:ext cx="47625" cy="44450"/>
            </a:xfrm>
            <a:custGeom>
              <a:rect b="b" l="l" r="r" t="t"/>
              <a:pathLst>
                <a:path extrusionOk="0" h="28" w="30">
                  <a:moveTo>
                    <a:pt x="24" y="2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0" y="6"/>
                  </a:lnTo>
                  <a:lnTo>
                    <a:pt x="28" y="10"/>
                  </a:lnTo>
                  <a:lnTo>
                    <a:pt x="24" y="20"/>
                  </a:lnTo>
                  <a:lnTo>
                    <a:pt x="18" y="24"/>
                  </a:lnTo>
                  <a:lnTo>
                    <a:pt x="16" y="24"/>
                  </a:lnTo>
                  <a:lnTo>
                    <a:pt x="14" y="28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12" y="2"/>
                  </a:lnTo>
                  <a:lnTo>
                    <a:pt x="24" y="2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6275388" y="3976688"/>
              <a:ext cx="6350" cy="9525"/>
            </a:xfrm>
            <a:custGeom>
              <a:rect b="b" l="l" r="r" t="t"/>
              <a:pathLst>
                <a:path extrusionOk="0" h="6" w="4">
                  <a:moveTo>
                    <a:pt x="0" y="0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6316663" y="4179888"/>
              <a:ext cx="9525" cy="44450"/>
            </a:xfrm>
            <a:custGeom>
              <a:rect b="b" l="l" r="r" t="t"/>
              <a:pathLst>
                <a:path extrusionOk="0" h="28" w="6">
                  <a:moveTo>
                    <a:pt x="6" y="0"/>
                  </a:moveTo>
                  <a:lnTo>
                    <a:pt x="2" y="18"/>
                  </a:lnTo>
                  <a:lnTo>
                    <a:pt x="0" y="22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7361238" y="3094038"/>
              <a:ext cx="66675" cy="279400"/>
            </a:xfrm>
            <a:custGeom>
              <a:rect b="b" l="l" r="r" t="t"/>
              <a:pathLst>
                <a:path extrusionOk="0" h="176" w="42">
                  <a:moveTo>
                    <a:pt x="14" y="0"/>
                  </a:moveTo>
                  <a:lnTo>
                    <a:pt x="16" y="0"/>
                  </a:lnTo>
                  <a:lnTo>
                    <a:pt x="18" y="4"/>
                  </a:lnTo>
                  <a:lnTo>
                    <a:pt x="18" y="14"/>
                  </a:lnTo>
                  <a:lnTo>
                    <a:pt x="24" y="3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22" y="62"/>
                  </a:lnTo>
                  <a:lnTo>
                    <a:pt x="24" y="66"/>
                  </a:lnTo>
                  <a:lnTo>
                    <a:pt x="28" y="78"/>
                  </a:lnTo>
                  <a:lnTo>
                    <a:pt x="32" y="92"/>
                  </a:lnTo>
                  <a:lnTo>
                    <a:pt x="36" y="108"/>
                  </a:lnTo>
                  <a:lnTo>
                    <a:pt x="42" y="120"/>
                  </a:lnTo>
                  <a:lnTo>
                    <a:pt x="36" y="112"/>
                  </a:lnTo>
                  <a:lnTo>
                    <a:pt x="30" y="108"/>
                  </a:lnTo>
                  <a:lnTo>
                    <a:pt x="22" y="108"/>
                  </a:lnTo>
                  <a:lnTo>
                    <a:pt x="20" y="110"/>
                  </a:lnTo>
                  <a:lnTo>
                    <a:pt x="14" y="134"/>
                  </a:lnTo>
                  <a:lnTo>
                    <a:pt x="14" y="14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6" y="160"/>
                  </a:lnTo>
                  <a:lnTo>
                    <a:pt x="26" y="170"/>
                  </a:lnTo>
                  <a:lnTo>
                    <a:pt x="26" y="174"/>
                  </a:lnTo>
                  <a:lnTo>
                    <a:pt x="24" y="164"/>
                  </a:lnTo>
                  <a:lnTo>
                    <a:pt x="14" y="160"/>
                  </a:lnTo>
                  <a:lnTo>
                    <a:pt x="12" y="164"/>
                  </a:lnTo>
                  <a:lnTo>
                    <a:pt x="8" y="176"/>
                  </a:lnTo>
                  <a:lnTo>
                    <a:pt x="4" y="174"/>
                  </a:lnTo>
                  <a:lnTo>
                    <a:pt x="4" y="162"/>
                  </a:lnTo>
                  <a:lnTo>
                    <a:pt x="6" y="138"/>
                  </a:lnTo>
                  <a:lnTo>
                    <a:pt x="8" y="134"/>
                  </a:lnTo>
                  <a:lnTo>
                    <a:pt x="4" y="120"/>
                  </a:lnTo>
                  <a:lnTo>
                    <a:pt x="8" y="94"/>
                  </a:lnTo>
                  <a:lnTo>
                    <a:pt x="6" y="80"/>
                  </a:lnTo>
                  <a:lnTo>
                    <a:pt x="8" y="68"/>
                  </a:lnTo>
                  <a:lnTo>
                    <a:pt x="6" y="62"/>
                  </a:lnTo>
                  <a:lnTo>
                    <a:pt x="2" y="58"/>
                  </a:lnTo>
                  <a:lnTo>
                    <a:pt x="0" y="46"/>
                  </a:lnTo>
                  <a:lnTo>
                    <a:pt x="2" y="38"/>
                  </a:lnTo>
                  <a:lnTo>
                    <a:pt x="2" y="22"/>
                  </a:lnTo>
                  <a:lnTo>
                    <a:pt x="4" y="20"/>
                  </a:lnTo>
                  <a:lnTo>
                    <a:pt x="12" y="20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7672388" y="32178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7650163" y="3221038"/>
              <a:ext cx="19050" cy="22225"/>
            </a:xfrm>
            <a:custGeom>
              <a:rect b="b" l="l" r="r" t="t"/>
              <a:pathLst>
                <a:path extrusionOk="0" h="14" w="12">
                  <a:moveTo>
                    <a:pt x="12" y="0"/>
                  </a:moveTo>
                  <a:lnTo>
                    <a:pt x="8" y="6"/>
                  </a:lnTo>
                  <a:lnTo>
                    <a:pt x="2" y="8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7637463" y="3255963"/>
              <a:ext cx="3175" cy="9525"/>
            </a:xfrm>
            <a:custGeom>
              <a:rect b="b" l="l" r="r" t="t"/>
              <a:pathLst>
                <a:path extrusionOk="0" h="6" w="2">
                  <a:moveTo>
                    <a:pt x="2" y="0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7624763" y="32813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7577138" y="3335338"/>
              <a:ext cx="9525" cy="9525"/>
            </a:xfrm>
            <a:custGeom>
              <a:rect b="b" l="l" r="r" t="t"/>
              <a:pathLst>
                <a:path extrusionOk="0" h="6" w="6">
                  <a:moveTo>
                    <a:pt x="6" y="0"/>
                  </a:moveTo>
                  <a:lnTo>
                    <a:pt x="4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7529513" y="3363913"/>
              <a:ext cx="22225" cy="19050"/>
            </a:xfrm>
            <a:custGeom>
              <a:rect b="b" l="l" r="r" t="t"/>
              <a:pathLst>
                <a:path extrusionOk="0" h="12" w="14">
                  <a:moveTo>
                    <a:pt x="14" y="2"/>
                  </a:moveTo>
                  <a:lnTo>
                    <a:pt x="6" y="1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7475538" y="3386138"/>
              <a:ext cx="41275" cy="31750"/>
            </a:xfrm>
            <a:custGeom>
              <a:rect b="b" l="l" r="r" t="t"/>
              <a:pathLst>
                <a:path extrusionOk="0" h="20" w="26">
                  <a:moveTo>
                    <a:pt x="26" y="2"/>
                  </a:moveTo>
                  <a:lnTo>
                    <a:pt x="12" y="1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4" y="14"/>
                  </a:lnTo>
                  <a:lnTo>
                    <a:pt x="12" y="4"/>
                  </a:lnTo>
                  <a:lnTo>
                    <a:pt x="18" y="4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6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7469188" y="343693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2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7443788" y="3417888"/>
              <a:ext cx="19050" cy="22225"/>
            </a:xfrm>
            <a:custGeom>
              <a:rect b="b" l="l" r="r" t="t"/>
              <a:pathLst>
                <a:path extrusionOk="0" h="14" w="12">
                  <a:moveTo>
                    <a:pt x="8" y="0"/>
                  </a:moveTo>
                  <a:lnTo>
                    <a:pt x="12" y="2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7323138" y="3389313"/>
              <a:ext cx="127000" cy="117475"/>
            </a:xfrm>
            <a:custGeom>
              <a:rect b="b" l="l" r="r" t="t"/>
              <a:pathLst>
                <a:path extrusionOk="0" h="74" w="80">
                  <a:moveTo>
                    <a:pt x="70" y="24"/>
                  </a:moveTo>
                  <a:lnTo>
                    <a:pt x="74" y="22"/>
                  </a:lnTo>
                  <a:lnTo>
                    <a:pt x="74" y="22"/>
                  </a:lnTo>
                  <a:lnTo>
                    <a:pt x="72" y="30"/>
                  </a:lnTo>
                  <a:lnTo>
                    <a:pt x="74" y="34"/>
                  </a:lnTo>
                  <a:lnTo>
                    <a:pt x="74" y="38"/>
                  </a:lnTo>
                  <a:lnTo>
                    <a:pt x="80" y="38"/>
                  </a:lnTo>
                  <a:lnTo>
                    <a:pt x="80" y="40"/>
                  </a:lnTo>
                  <a:lnTo>
                    <a:pt x="72" y="44"/>
                  </a:lnTo>
                  <a:lnTo>
                    <a:pt x="68" y="44"/>
                  </a:lnTo>
                  <a:lnTo>
                    <a:pt x="66" y="46"/>
                  </a:lnTo>
                  <a:lnTo>
                    <a:pt x="58" y="46"/>
                  </a:lnTo>
                  <a:lnTo>
                    <a:pt x="54" y="48"/>
                  </a:lnTo>
                  <a:lnTo>
                    <a:pt x="52" y="50"/>
                  </a:lnTo>
                  <a:lnTo>
                    <a:pt x="46" y="64"/>
                  </a:lnTo>
                  <a:lnTo>
                    <a:pt x="28" y="54"/>
                  </a:lnTo>
                  <a:lnTo>
                    <a:pt x="24" y="52"/>
                  </a:lnTo>
                  <a:lnTo>
                    <a:pt x="18" y="56"/>
                  </a:lnTo>
                  <a:lnTo>
                    <a:pt x="10" y="54"/>
                  </a:lnTo>
                  <a:lnTo>
                    <a:pt x="8" y="58"/>
                  </a:lnTo>
                  <a:lnTo>
                    <a:pt x="8" y="60"/>
                  </a:lnTo>
                  <a:lnTo>
                    <a:pt x="18" y="66"/>
                  </a:lnTo>
                  <a:lnTo>
                    <a:pt x="18" y="68"/>
                  </a:lnTo>
                  <a:lnTo>
                    <a:pt x="12" y="68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4" y="62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" y="46"/>
                  </a:lnTo>
                  <a:lnTo>
                    <a:pt x="8" y="40"/>
                  </a:lnTo>
                  <a:lnTo>
                    <a:pt x="20" y="42"/>
                  </a:lnTo>
                  <a:lnTo>
                    <a:pt x="22" y="38"/>
                  </a:lnTo>
                  <a:lnTo>
                    <a:pt x="22" y="32"/>
                  </a:lnTo>
                  <a:lnTo>
                    <a:pt x="24" y="26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8" y="12"/>
                  </a:lnTo>
                  <a:lnTo>
                    <a:pt x="48" y="20"/>
                  </a:lnTo>
                  <a:lnTo>
                    <a:pt x="64" y="28"/>
                  </a:lnTo>
                  <a:lnTo>
                    <a:pt x="70" y="24"/>
                  </a:lnTo>
                  <a:lnTo>
                    <a:pt x="70" y="2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7348538" y="339566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2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7135813" y="3503613"/>
              <a:ext cx="234950" cy="212725"/>
            </a:xfrm>
            <a:custGeom>
              <a:rect b="b" l="l" r="r" t="t"/>
              <a:pathLst>
                <a:path extrusionOk="0" h="134" w="148">
                  <a:moveTo>
                    <a:pt x="136" y="2"/>
                  </a:moveTo>
                  <a:lnTo>
                    <a:pt x="140" y="2"/>
                  </a:lnTo>
                  <a:lnTo>
                    <a:pt x="140" y="14"/>
                  </a:lnTo>
                  <a:lnTo>
                    <a:pt x="146" y="24"/>
                  </a:lnTo>
                  <a:lnTo>
                    <a:pt x="148" y="36"/>
                  </a:lnTo>
                  <a:lnTo>
                    <a:pt x="148" y="42"/>
                  </a:lnTo>
                  <a:lnTo>
                    <a:pt x="144" y="44"/>
                  </a:lnTo>
                  <a:lnTo>
                    <a:pt x="142" y="54"/>
                  </a:lnTo>
                  <a:lnTo>
                    <a:pt x="138" y="54"/>
                  </a:lnTo>
                  <a:lnTo>
                    <a:pt x="136" y="56"/>
                  </a:lnTo>
                  <a:lnTo>
                    <a:pt x="134" y="62"/>
                  </a:lnTo>
                  <a:lnTo>
                    <a:pt x="136" y="78"/>
                  </a:lnTo>
                  <a:lnTo>
                    <a:pt x="132" y="80"/>
                  </a:lnTo>
                  <a:lnTo>
                    <a:pt x="130" y="90"/>
                  </a:lnTo>
                  <a:lnTo>
                    <a:pt x="130" y="94"/>
                  </a:lnTo>
                  <a:lnTo>
                    <a:pt x="132" y="98"/>
                  </a:lnTo>
                  <a:lnTo>
                    <a:pt x="126" y="108"/>
                  </a:lnTo>
                  <a:lnTo>
                    <a:pt x="120" y="112"/>
                  </a:lnTo>
                  <a:lnTo>
                    <a:pt x="120" y="104"/>
                  </a:lnTo>
                  <a:lnTo>
                    <a:pt x="122" y="100"/>
                  </a:lnTo>
                  <a:lnTo>
                    <a:pt x="120" y="100"/>
                  </a:lnTo>
                  <a:lnTo>
                    <a:pt x="116" y="108"/>
                  </a:lnTo>
                  <a:lnTo>
                    <a:pt x="112" y="106"/>
                  </a:lnTo>
                  <a:lnTo>
                    <a:pt x="108" y="116"/>
                  </a:lnTo>
                  <a:lnTo>
                    <a:pt x="106" y="116"/>
                  </a:lnTo>
                  <a:lnTo>
                    <a:pt x="106" y="110"/>
                  </a:lnTo>
                  <a:lnTo>
                    <a:pt x="104" y="110"/>
                  </a:lnTo>
                  <a:lnTo>
                    <a:pt x="98" y="118"/>
                  </a:lnTo>
                  <a:lnTo>
                    <a:pt x="82" y="118"/>
                  </a:lnTo>
                  <a:lnTo>
                    <a:pt x="84" y="114"/>
                  </a:lnTo>
                  <a:lnTo>
                    <a:pt x="82" y="114"/>
                  </a:lnTo>
                  <a:lnTo>
                    <a:pt x="80" y="114"/>
                  </a:lnTo>
                  <a:lnTo>
                    <a:pt x="78" y="114"/>
                  </a:lnTo>
                  <a:lnTo>
                    <a:pt x="78" y="110"/>
                  </a:lnTo>
                  <a:lnTo>
                    <a:pt x="74" y="116"/>
                  </a:lnTo>
                  <a:lnTo>
                    <a:pt x="80" y="120"/>
                  </a:lnTo>
                  <a:lnTo>
                    <a:pt x="80" y="124"/>
                  </a:lnTo>
                  <a:lnTo>
                    <a:pt x="78" y="122"/>
                  </a:lnTo>
                  <a:lnTo>
                    <a:pt x="72" y="124"/>
                  </a:lnTo>
                  <a:lnTo>
                    <a:pt x="68" y="134"/>
                  </a:lnTo>
                  <a:lnTo>
                    <a:pt x="64" y="134"/>
                  </a:lnTo>
                  <a:lnTo>
                    <a:pt x="60" y="134"/>
                  </a:lnTo>
                  <a:lnTo>
                    <a:pt x="56" y="126"/>
                  </a:lnTo>
                  <a:lnTo>
                    <a:pt x="56" y="122"/>
                  </a:lnTo>
                  <a:lnTo>
                    <a:pt x="60" y="118"/>
                  </a:lnTo>
                  <a:lnTo>
                    <a:pt x="60" y="116"/>
                  </a:lnTo>
                  <a:lnTo>
                    <a:pt x="54" y="116"/>
                  </a:lnTo>
                  <a:lnTo>
                    <a:pt x="46" y="114"/>
                  </a:lnTo>
                  <a:lnTo>
                    <a:pt x="38" y="120"/>
                  </a:lnTo>
                  <a:lnTo>
                    <a:pt x="38" y="118"/>
                  </a:lnTo>
                  <a:lnTo>
                    <a:pt x="22" y="124"/>
                  </a:lnTo>
                  <a:lnTo>
                    <a:pt x="20" y="122"/>
                  </a:lnTo>
                  <a:lnTo>
                    <a:pt x="14" y="128"/>
                  </a:lnTo>
                  <a:lnTo>
                    <a:pt x="10" y="126"/>
                  </a:lnTo>
                  <a:lnTo>
                    <a:pt x="4" y="128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6" y="120"/>
                  </a:lnTo>
                  <a:lnTo>
                    <a:pt x="24" y="102"/>
                  </a:lnTo>
                  <a:lnTo>
                    <a:pt x="40" y="102"/>
                  </a:lnTo>
                  <a:lnTo>
                    <a:pt x="58" y="98"/>
                  </a:lnTo>
                  <a:lnTo>
                    <a:pt x="58" y="100"/>
                  </a:lnTo>
                  <a:lnTo>
                    <a:pt x="64" y="102"/>
                  </a:lnTo>
                  <a:lnTo>
                    <a:pt x="68" y="98"/>
                  </a:lnTo>
                  <a:lnTo>
                    <a:pt x="68" y="90"/>
                  </a:lnTo>
                  <a:lnTo>
                    <a:pt x="76" y="84"/>
                  </a:lnTo>
                  <a:lnTo>
                    <a:pt x="78" y="72"/>
                  </a:lnTo>
                  <a:lnTo>
                    <a:pt x="82" y="70"/>
                  </a:lnTo>
                  <a:lnTo>
                    <a:pt x="84" y="70"/>
                  </a:lnTo>
                  <a:lnTo>
                    <a:pt x="84" y="72"/>
                  </a:lnTo>
                  <a:lnTo>
                    <a:pt x="80" y="76"/>
                  </a:lnTo>
                  <a:lnTo>
                    <a:pt x="82" y="82"/>
                  </a:lnTo>
                  <a:lnTo>
                    <a:pt x="86" y="82"/>
                  </a:lnTo>
                  <a:lnTo>
                    <a:pt x="100" y="72"/>
                  </a:lnTo>
                  <a:lnTo>
                    <a:pt x="106" y="62"/>
                  </a:lnTo>
                  <a:lnTo>
                    <a:pt x="112" y="60"/>
                  </a:lnTo>
                  <a:lnTo>
                    <a:pt x="118" y="46"/>
                  </a:lnTo>
                  <a:lnTo>
                    <a:pt x="122" y="34"/>
                  </a:lnTo>
                  <a:lnTo>
                    <a:pt x="122" y="30"/>
                  </a:lnTo>
                  <a:lnTo>
                    <a:pt x="118" y="28"/>
                  </a:lnTo>
                  <a:lnTo>
                    <a:pt x="120" y="22"/>
                  </a:lnTo>
                  <a:lnTo>
                    <a:pt x="120" y="16"/>
                  </a:lnTo>
                  <a:lnTo>
                    <a:pt x="124" y="12"/>
                  </a:lnTo>
                  <a:lnTo>
                    <a:pt x="124" y="8"/>
                  </a:lnTo>
                  <a:lnTo>
                    <a:pt x="128" y="6"/>
                  </a:lnTo>
                  <a:lnTo>
                    <a:pt x="130" y="12"/>
                  </a:lnTo>
                  <a:lnTo>
                    <a:pt x="132" y="10"/>
                  </a:lnTo>
                  <a:lnTo>
                    <a:pt x="136" y="10"/>
                  </a:lnTo>
                  <a:lnTo>
                    <a:pt x="138" y="4"/>
                  </a:lnTo>
                  <a:lnTo>
                    <a:pt x="132" y="6"/>
                  </a:lnTo>
                  <a:lnTo>
                    <a:pt x="132" y="4"/>
                  </a:lnTo>
                  <a:lnTo>
                    <a:pt x="132" y="0"/>
                  </a:lnTo>
                  <a:lnTo>
                    <a:pt x="136" y="2"/>
                  </a:lnTo>
                  <a:lnTo>
                    <a:pt x="136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7161213" y="3694113"/>
              <a:ext cx="53975" cy="44450"/>
            </a:xfrm>
            <a:custGeom>
              <a:rect b="b" l="l" r="r" t="t"/>
              <a:pathLst>
                <a:path extrusionOk="0" h="28" w="34">
                  <a:moveTo>
                    <a:pt x="28" y="18"/>
                  </a:moveTo>
                  <a:lnTo>
                    <a:pt x="20" y="14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2" y="26"/>
                  </a:lnTo>
                  <a:lnTo>
                    <a:pt x="8" y="28"/>
                  </a:lnTo>
                  <a:lnTo>
                    <a:pt x="6" y="24"/>
                  </a:lnTo>
                  <a:lnTo>
                    <a:pt x="4" y="18"/>
                  </a:lnTo>
                  <a:lnTo>
                    <a:pt x="0" y="16"/>
                  </a:lnTo>
                  <a:lnTo>
                    <a:pt x="8" y="6"/>
                  </a:lnTo>
                  <a:lnTo>
                    <a:pt x="16" y="8"/>
                  </a:lnTo>
                  <a:lnTo>
                    <a:pt x="24" y="0"/>
                  </a:lnTo>
                  <a:lnTo>
                    <a:pt x="32" y="4"/>
                  </a:lnTo>
                  <a:lnTo>
                    <a:pt x="34" y="10"/>
                  </a:lnTo>
                  <a:lnTo>
                    <a:pt x="28" y="18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7107238" y="3706813"/>
              <a:ext cx="50800" cy="73025"/>
            </a:xfrm>
            <a:custGeom>
              <a:rect b="b" l="l" r="r" t="t"/>
              <a:pathLst>
                <a:path extrusionOk="0" h="46" w="32">
                  <a:moveTo>
                    <a:pt x="16" y="0"/>
                  </a:moveTo>
                  <a:lnTo>
                    <a:pt x="12" y="0"/>
                  </a:lnTo>
                  <a:lnTo>
                    <a:pt x="10" y="6"/>
                  </a:lnTo>
                  <a:lnTo>
                    <a:pt x="4" y="6"/>
                  </a:lnTo>
                  <a:lnTo>
                    <a:pt x="0" y="12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2" y="22"/>
                  </a:lnTo>
                  <a:lnTo>
                    <a:pt x="6" y="18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12" y="44"/>
                  </a:lnTo>
                  <a:lnTo>
                    <a:pt x="14" y="36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4" y="46"/>
                  </a:lnTo>
                  <a:lnTo>
                    <a:pt x="18" y="4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8" y="24"/>
                  </a:lnTo>
                  <a:lnTo>
                    <a:pt x="32" y="16"/>
                  </a:lnTo>
                  <a:lnTo>
                    <a:pt x="30" y="12"/>
                  </a:lnTo>
                  <a:lnTo>
                    <a:pt x="26" y="10"/>
                  </a:lnTo>
                  <a:lnTo>
                    <a:pt x="26" y="4"/>
                  </a:lnTo>
                  <a:lnTo>
                    <a:pt x="20" y="6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7116763" y="3741738"/>
              <a:ext cx="3175" cy="9525"/>
            </a:xfrm>
            <a:custGeom>
              <a:rect b="b" l="l" r="r" t="t"/>
              <a:pathLst>
                <a:path extrusionOk="0" h="6" w="2">
                  <a:moveTo>
                    <a:pt x="0" y="0"/>
                  </a:moveTo>
                  <a:lnTo>
                    <a:pt x="0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7135813" y="3786188"/>
              <a:ext cx="1588" cy="9525"/>
            </a:xfrm>
            <a:custGeom>
              <a:rect b="b" l="l" r="r" t="t"/>
              <a:pathLst>
                <a:path extrusionOk="0" h="6" w="120000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7123113" y="37957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7085013" y="373538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7094538" y="372903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7107238" y="3706813"/>
              <a:ext cx="1588" cy="6350"/>
            </a:xfrm>
            <a:custGeom>
              <a:rect b="b" l="l" r="r" t="t"/>
              <a:pathLst>
                <a:path extrusionOk="0" h="4" w="120000">
                  <a:moveTo>
                    <a:pt x="0" y="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7097713" y="3697288"/>
              <a:ext cx="1588" cy="6350"/>
            </a:xfrm>
            <a:custGeom>
              <a:rect b="b" l="l" r="r" t="t"/>
              <a:pathLst>
                <a:path extrusionOk="0" h="4" w="120000">
                  <a:moveTo>
                    <a:pt x="0" y="0"/>
                  </a:move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7100888" y="3687763"/>
              <a:ext cx="3175" cy="9525"/>
            </a:xfrm>
            <a:custGeom>
              <a:rect b="b" l="l" r="r" t="t"/>
              <a:pathLst>
                <a:path extrusionOk="0" h="6" w="2">
                  <a:moveTo>
                    <a:pt x="0" y="0"/>
                  </a:moveTo>
                  <a:lnTo>
                    <a:pt x="2" y="2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7132638" y="3611563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7034213" y="3716338"/>
              <a:ext cx="12700" cy="9525"/>
            </a:xfrm>
            <a:custGeom>
              <a:rect b="b" l="l" r="r" t="t"/>
              <a:pathLst>
                <a:path extrusionOk="0" h="6" w="8">
                  <a:moveTo>
                    <a:pt x="0" y="2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8" y="2"/>
                  </a:lnTo>
                  <a:lnTo>
                    <a:pt x="8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6904038" y="3916363"/>
              <a:ext cx="34925" cy="76200"/>
            </a:xfrm>
            <a:custGeom>
              <a:rect b="b" l="l" r="r" t="t"/>
              <a:pathLst>
                <a:path extrusionOk="0" h="48" w="22">
                  <a:moveTo>
                    <a:pt x="18" y="0"/>
                  </a:moveTo>
                  <a:lnTo>
                    <a:pt x="22" y="4"/>
                  </a:lnTo>
                  <a:lnTo>
                    <a:pt x="22" y="10"/>
                  </a:lnTo>
                  <a:lnTo>
                    <a:pt x="18" y="28"/>
                  </a:lnTo>
                  <a:lnTo>
                    <a:pt x="10" y="42"/>
                  </a:lnTo>
                  <a:lnTo>
                    <a:pt x="8" y="48"/>
                  </a:lnTo>
                  <a:lnTo>
                    <a:pt x="6" y="42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10" y="4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6980238" y="39354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6986588" y="39354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7062788" y="3878263"/>
              <a:ext cx="12700" cy="19050"/>
            </a:xfrm>
            <a:custGeom>
              <a:rect b="b" l="l" r="r" t="t"/>
              <a:pathLst>
                <a:path extrusionOk="0" h="12" w="8">
                  <a:moveTo>
                    <a:pt x="2" y="6"/>
                  </a:moveTo>
                  <a:lnTo>
                    <a:pt x="4" y="2"/>
                  </a:lnTo>
                  <a:lnTo>
                    <a:pt x="8" y="0"/>
                  </a:lnTo>
                  <a:lnTo>
                    <a:pt x="6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7088188" y="38528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7097713" y="38401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2" y="2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7015163" y="3925888"/>
              <a:ext cx="1588" cy="3175"/>
            </a:xfrm>
            <a:prstGeom prst="rect">
              <a:avLst/>
            </a:pr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8012113" y="3141663"/>
              <a:ext cx="19050" cy="9525"/>
            </a:xfrm>
            <a:custGeom>
              <a:rect b="b" l="l" r="r" t="t"/>
              <a:pathLst>
                <a:path extrusionOk="0" h="6" w="12">
                  <a:moveTo>
                    <a:pt x="0" y="2"/>
                  </a:moveTo>
                  <a:lnTo>
                    <a:pt x="6" y="0"/>
                  </a:lnTo>
                  <a:lnTo>
                    <a:pt x="12" y="4"/>
                  </a:lnTo>
                  <a:lnTo>
                    <a:pt x="6" y="6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8113713" y="3170238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6" y="0"/>
                  </a:moveTo>
                  <a:lnTo>
                    <a:pt x="6" y="4"/>
                  </a:lnTo>
                  <a:lnTo>
                    <a:pt x="2" y="8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8145463" y="3189288"/>
              <a:ext cx="15875" cy="9525"/>
            </a:xfrm>
            <a:custGeom>
              <a:rect b="b" l="l" r="r" t="t"/>
              <a:pathLst>
                <a:path extrusionOk="0" h="6" w="10">
                  <a:moveTo>
                    <a:pt x="0" y="0"/>
                  </a:moveTo>
                  <a:lnTo>
                    <a:pt x="10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8161338" y="317658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2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6284913" y="1500188"/>
              <a:ext cx="57150" cy="50800"/>
            </a:xfrm>
            <a:custGeom>
              <a:rect b="b" l="l" r="r" t="t"/>
              <a:pathLst>
                <a:path extrusionOk="0" h="32" w="36">
                  <a:moveTo>
                    <a:pt x="4" y="6"/>
                  </a:moveTo>
                  <a:lnTo>
                    <a:pt x="0" y="2"/>
                  </a:lnTo>
                  <a:lnTo>
                    <a:pt x="10" y="0"/>
                  </a:lnTo>
                  <a:lnTo>
                    <a:pt x="36" y="14"/>
                  </a:lnTo>
                  <a:lnTo>
                    <a:pt x="26" y="28"/>
                  </a:lnTo>
                  <a:lnTo>
                    <a:pt x="10" y="32"/>
                  </a:lnTo>
                  <a:lnTo>
                    <a:pt x="4" y="26"/>
                  </a:lnTo>
                  <a:lnTo>
                    <a:pt x="16" y="26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6275388" y="1350963"/>
              <a:ext cx="22225" cy="19050"/>
            </a:xfrm>
            <a:custGeom>
              <a:rect b="b" l="l" r="r" t="t"/>
              <a:pathLst>
                <a:path extrusionOk="0" h="12" w="14">
                  <a:moveTo>
                    <a:pt x="4" y="0"/>
                  </a:moveTo>
                  <a:lnTo>
                    <a:pt x="14" y="4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6291263" y="1344613"/>
              <a:ext cx="136525" cy="165100"/>
            </a:xfrm>
            <a:custGeom>
              <a:rect b="b" l="l" r="r" t="t"/>
              <a:pathLst>
                <a:path extrusionOk="0" h="104" w="86">
                  <a:moveTo>
                    <a:pt x="48" y="14"/>
                  </a:moveTo>
                  <a:lnTo>
                    <a:pt x="50" y="10"/>
                  </a:lnTo>
                  <a:lnTo>
                    <a:pt x="50" y="4"/>
                  </a:lnTo>
                  <a:lnTo>
                    <a:pt x="56" y="0"/>
                  </a:lnTo>
                  <a:lnTo>
                    <a:pt x="72" y="34"/>
                  </a:lnTo>
                  <a:lnTo>
                    <a:pt x="86" y="50"/>
                  </a:lnTo>
                  <a:lnTo>
                    <a:pt x="76" y="58"/>
                  </a:lnTo>
                  <a:lnTo>
                    <a:pt x="76" y="72"/>
                  </a:lnTo>
                  <a:lnTo>
                    <a:pt x="78" y="72"/>
                  </a:lnTo>
                  <a:lnTo>
                    <a:pt x="80" y="78"/>
                  </a:lnTo>
                  <a:lnTo>
                    <a:pt x="80" y="82"/>
                  </a:lnTo>
                  <a:lnTo>
                    <a:pt x="34" y="104"/>
                  </a:lnTo>
                  <a:lnTo>
                    <a:pt x="10" y="90"/>
                  </a:lnTo>
                  <a:lnTo>
                    <a:pt x="12" y="84"/>
                  </a:lnTo>
                  <a:lnTo>
                    <a:pt x="0" y="84"/>
                  </a:lnTo>
                  <a:lnTo>
                    <a:pt x="10" y="72"/>
                  </a:lnTo>
                  <a:lnTo>
                    <a:pt x="6" y="70"/>
                  </a:lnTo>
                  <a:lnTo>
                    <a:pt x="18" y="64"/>
                  </a:lnTo>
                  <a:lnTo>
                    <a:pt x="20" y="56"/>
                  </a:lnTo>
                  <a:lnTo>
                    <a:pt x="16" y="48"/>
                  </a:lnTo>
                  <a:lnTo>
                    <a:pt x="24" y="30"/>
                  </a:lnTo>
                  <a:lnTo>
                    <a:pt x="46" y="24"/>
                  </a:lnTo>
                  <a:lnTo>
                    <a:pt x="48" y="14"/>
                  </a:lnTo>
                  <a:lnTo>
                    <a:pt x="48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6323013" y="1490663"/>
              <a:ext cx="158750" cy="161925"/>
            </a:xfrm>
            <a:custGeom>
              <a:rect b="b" l="l" r="r" t="t"/>
              <a:pathLst>
                <a:path extrusionOk="0" h="102" w="100">
                  <a:moveTo>
                    <a:pt x="28" y="10"/>
                  </a:moveTo>
                  <a:lnTo>
                    <a:pt x="62" y="0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74" y="20"/>
                  </a:lnTo>
                  <a:lnTo>
                    <a:pt x="76" y="12"/>
                  </a:lnTo>
                  <a:lnTo>
                    <a:pt x="74" y="10"/>
                  </a:lnTo>
                  <a:lnTo>
                    <a:pt x="76" y="8"/>
                  </a:lnTo>
                  <a:lnTo>
                    <a:pt x="90" y="14"/>
                  </a:lnTo>
                  <a:lnTo>
                    <a:pt x="96" y="26"/>
                  </a:lnTo>
                  <a:lnTo>
                    <a:pt x="94" y="38"/>
                  </a:lnTo>
                  <a:lnTo>
                    <a:pt x="100" y="38"/>
                  </a:lnTo>
                  <a:lnTo>
                    <a:pt x="92" y="48"/>
                  </a:lnTo>
                  <a:lnTo>
                    <a:pt x="90" y="68"/>
                  </a:lnTo>
                  <a:lnTo>
                    <a:pt x="82" y="64"/>
                  </a:lnTo>
                  <a:lnTo>
                    <a:pt x="92" y="84"/>
                  </a:lnTo>
                  <a:lnTo>
                    <a:pt x="92" y="94"/>
                  </a:lnTo>
                  <a:lnTo>
                    <a:pt x="80" y="102"/>
                  </a:lnTo>
                  <a:lnTo>
                    <a:pt x="64" y="102"/>
                  </a:lnTo>
                  <a:lnTo>
                    <a:pt x="40" y="86"/>
                  </a:lnTo>
                  <a:lnTo>
                    <a:pt x="38" y="74"/>
                  </a:lnTo>
                  <a:lnTo>
                    <a:pt x="30" y="86"/>
                  </a:lnTo>
                  <a:lnTo>
                    <a:pt x="18" y="70"/>
                  </a:lnTo>
                  <a:lnTo>
                    <a:pt x="18" y="52"/>
                  </a:lnTo>
                  <a:lnTo>
                    <a:pt x="8" y="46"/>
                  </a:lnTo>
                  <a:lnTo>
                    <a:pt x="4" y="54"/>
                  </a:lnTo>
                  <a:lnTo>
                    <a:pt x="0" y="46"/>
                  </a:lnTo>
                  <a:lnTo>
                    <a:pt x="22" y="28"/>
                  </a:lnTo>
                  <a:lnTo>
                    <a:pt x="20" y="20"/>
                  </a:lnTo>
                  <a:lnTo>
                    <a:pt x="28" y="10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6462713" y="1576388"/>
              <a:ext cx="130175" cy="165100"/>
            </a:xfrm>
            <a:custGeom>
              <a:rect b="b" l="l" r="r" t="t"/>
              <a:pathLst>
                <a:path extrusionOk="0" h="104" w="82">
                  <a:moveTo>
                    <a:pt x="8" y="70"/>
                  </a:moveTo>
                  <a:lnTo>
                    <a:pt x="16" y="46"/>
                  </a:lnTo>
                  <a:lnTo>
                    <a:pt x="18" y="46"/>
                  </a:lnTo>
                  <a:lnTo>
                    <a:pt x="20" y="34"/>
                  </a:lnTo>
                  <a:lnTo>
                    <a:pt x="24" y="30"/>
                  </a:lnTo>
                  <a:lnTo>
                    <a:pt x="22" y="26"/>
                  </a:lnTo>
                  <a:lnTo>
                    <a:pt x="26" y="24"/>
                  </a:lnTo>
                  <a:lnTo>
                    <a:pt x="24" y="18"/>
                  </a:lnTo>
                  <a:lnTo>
                    <a:pt x="30" y="14"/>
                  </a:lnTo>
                  <a:lnTo>
                    <a:pt x="30" y="8"/>
                  </a:lnTo>
                  <a:lnTo>
                    <a:pt x="36" y="16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50" y="8"/>
                  </a:lnTo>
                  <a:lnTo>
                    <a:pt x="46" y="18"/>
                  </a:lnTo>
                  <a:lnTo>
                    <a:pt x="46" y="30"/>
                  </a:lnTo>
                  <a:lnTo>
                    <a:pt x="52" y="18"/>
                  </a:lnTo>
                  <a:lnTo>
                    <a:pt x="58" y="26"/>
                  </a:lnTo>
                  <a:lnTo>
                    <a:pt x="62" y="20"/>
                  </a:lnTo>
                  <a:lnTo>
                    <a:pt x="64" y="32"/>
                  </a:lnTo>
                  <a:lnTo>
                    <a:pt x="68" y="28"/>
                  </a:lnTo>
                  <a:lnTo>
                    <a:pt x="70" y="40"/>
                  </a:lnTo>
                  <a:lnTo>
                    <a:pt x="82" y="54"/>
                  </a:lnTo>
                  <a:lnTo>
                    <a:pt x="82" y="68"/>
                  </a:lnTo>
                  <a:lnTo>
                    <a:pt x="74" y="80"/>
                  </a:lnTo>
                  <a:lnTo>
                    <a:pt x="46" y="88"/>
                  </a:lnTo>
                  <a:lnTo>
                    <a:pt x="24" y="86"/>
                  </a:lnTo>
                  <a:lnTo>
                    <a:pt x="8" y="104"/>
                  </a:lnTo>
                  <a:lnTo>
                    <a:pt x="0" y="96"/>
                  </a:lnTo>
                  <a:lnTo>
                    <a:pt x="8" y="74"/>
                  </a:lnTo>
                  <a:lnTo>
                    <a:pt x="8" y="70"/>
                  </a:lnTo>
                  <a:lnTo>
                    <a:pt x="8" y="7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6615113" y="1716088"/>
              <a:ext cx="25400" cy="12700"/>
            </a:xfrm>
            <a:custGeom>
              <a:rect b="b" l="l" r="r" t="t"/>
              <a:pathLst>
                <a:path extrusionOk="0" h="8" w="16">
                  <a:moveTo>
                    <a:pt x="6" y="0"/>
                  </a:moveTo>
                  <a:lnTo>
                    <a:pt x="16" y="2"/>
                  </a:lnTo>
                  <a:lnTo>
                    <a:pt x="14" y="8"/>
                  </a:lnTo>
                  <a:lnTo>
                    <a:pt x="0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6373813" y="1897063"/>
              <a:ext cx="28575" cy="12700"/>
            </a:xfrm>
            <a:custGeom>
              <a:rect b="b" l="l" r="r" t="t"/>
              <a:pathLst>
                <a:path extrusionOk="0" h="8" w="18">
                  <a:moveTo>
                    <a:pt x="14" y="8"/>
                  </a:moveTo>
                  <a:lnTo>
                    <a:pt x="0" y="2"/>
                  </a:lnTo>
                  <a:lnTo>
                    <a:pt x="16" y="0"/>
                  </a:lnTo>
                  <a:lnTo>
                    <a:pt x="18" y="4"/>
                  </a:lnTo>
                  <a:lnTo>
                    <a:pt x="18" y="8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6373813" y="1817688"/>
              <a:ext cx="25400" cy="25400"/>
            </a:xfrm>
            <a:custGeom>
              <a:rect b="b" l="l" r="r" t="t"/>
              <a:pathLst>
                <a:path extrusionOk="0" h="16" w="16">
                  <a:moveTo>
                    <a:pt x="14" y="8"/>
                  </a:moveTo>
                  <a:lnTo>
                    <a:pt x="8" y="16"/>
                  </a:lnTo>
                  <a:lnTo>
                    <a:pt x="8" y="12"/>
                  </a:lnTo>
                  <a:lnTo>
                    <a:pt x="0" y="14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6719888" y="2043113"/>
              <a:ext cx="38100" cy="34925"/>
            </a:xfrm>
            <a:custGeom>
              <a:rect b="b" l="l" r="r" t="t"/>
              <a:pathLst>
                <a:path extrusionOk="0" h="22" w="24">
                  <a:moveTo>
                    <a:pt x="20" y="2"/>
                  </a:moveTo>
                  <a:lnTo>
                    <a:pt x="24" y="4"/>
                  </a:lnTo>
                  <a:lnTo>
                    <a:pt x="24" y="12"/>
                  </a:lnTo>
                  <a:lnTo>
                    <a:pt x="18" y="22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6" y="0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7227888" y="2068513"/>
              <a:ext cx="19050" cy="25400"/>
            </a:xfrm>
            <a:custGeom>
              <a:rect b="b" l="l" r="r" t="t"/>
              <a:pathLst>
                <a:path extrusionOk="0" h="16" w="12">
                  <a:moveTo>
                    <a:pt x="8" y="8"/>
                  </a:moveTo>
                  <a:lnTo>
                    <a:pt x="12" y="14"/>
                  </a:lnTo>
                  <a:lnTo>
                    <a:pt x="10" y="16"/>
                  </a:lnTo>
                  <a:lnTo>
                    <a:pt x="0" y="0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7227888" y="1935163"/>
              <a:ext cx="12700" cy="44450"/>
            </a:xfrm>
            <a:custGeom>
              <a:rect b="b" l="l" r="r" t="t"/>
              <a:pathLst>
                <a:path extrusionOk="0" h="28" w="8">
                  <a:moveTo>
                    <a:pt x="6" y="16"/>
                  </a:moveTo>
                  <a:lnTo>
                    <a:pt x="4" y="28"/>
                  </a:lnTo>
                  <a:lnTo>
                    <a:pt x="0" y="24"/>
                  </a:lnTo>
                  <a:lnTo>
                    <a:pt x="2" y="0"/>
                  </a:lnTo>
                  <a:lnTo>
                    <a:pt x="8" y="12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7256463" y="1903413"/>
              <a:ext cx="139700" cy="127000"/>
            </a:xfrm>
            <a:custGeom>
              <a:rect b="b" l="l" r="r" t="t"/>
              <a:pathLst>
                <a:path extrusionOk="0" h="80" w="88">
                  <a:moveTo>
                    <a:pt x="42" y="20"/>
                  </a:moveTo>
                  <a:lnTo>
                    <a:pt x="48" y="22"/>
                  </a:lnTo>
                  <a:lnTo>
                    <a:pt x="46" y="30"/>
                  </a:lnTo>
                  <a:lnTo>
                    <a:pt x="48" y="32"/>
                  </a:lnTo>
                  <a:lnTo>
                    <a:pt x="54" y="34"/>
                  </a:lnTo>
                  <a:lnTo>
                    <a:pt x="56" y="26"/>
                  </a:lnTo>
                  <a:lnTo>
                    <a:pt x="54" y="22"/>
                  </a:lnTo>
                  <a:lnTo>
                    <a:pt x="54" y="12"/>
                  </a:lnTo>
                  <a:lnTo>
                    <a:pt x="58" y="8"/>
                  </a:lnTo>
                  <a:lnTo>
                    <a:pt x="64" y="12"/>
                  </a:lnTo>
                  <a:lnTo>
                    <a:pt x="72" y="26"/>
                  </a:lnTo>
                  <a:lnTo>
                    <a:pt x="76" y="28"/>
                  </a:lnTo>
                  <a:lnTo>
                    <a:pt x="72" y="44"/>
                  </a:lnTo>
                  <a:lnTo>
                    <a:pt x="74" y="56"/>
                  </a:lnTo>
                  <a:lnTo>
                    <a:pt x="88" y="68"/>
                  </a:lnTo>
                  <a:lnTo>
                    <a:pt x="76" y="68"/>
                  </a:lnTo>
                  <a:lnTo>
                    <a:pt x="74" y="74"/>
                  </a:lnTo>
                  <a:lnTo>
                    <a:pt x="68" y="62"/>
                  </a:lnTo>
                  <a:lnTo>
                    <a:pt x="42" y="76"/>
                  </a:lnTo>
                  <a:lnTo>
                    <a:pt x="40" y="74"/>
                  </a:lnTo>
                  <a:lnTo>
                    <a:pt x="44" y="72"/>
                  </a:lnTo>
                  <a:lnTo>
                    <a:pt x="40" y="68"/>
                  </a:lnTo>
                  <a:lnTo>
                    <a:pt x="38" y="62"/>
                  </a:lnTo>
                  <a:lnTo>
                    <a:pt x="36" y="64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34" y="80"/>
                  </a:lnTo>
                  <a:lnTo>
                    <a:pt x="16" y="74"/>
                  </a:lnTo>
                  <a:lnTo>
                    <a:pt x="12" y="64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4" y="44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4" y="32"/>
                  </a:lnTo>
                  <a:lnTo>
                    <a:pt x="4" y="26"/>
                  </a:lnTo>
                  <a:lnTo>
                    <a:pt x="10" y="24"/>
                  </a:lnTo>
                  <a:lnTo>
                    <a:pt x="6" y="14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42" y="20"/>
                  </a:lnTo>
                  <a:lnTo>
                    <a:pt x="42" y="2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7354888" y="1909763"/>
              <a:ext cx="85725" cy="95250"/>
            </a:xfrm>
            <a:custGeom>
              <a:rect b="b" l="l" r="r" t="t"/>
              <a:pathLst>
                <a:path extrusionOk="0" h="60" w="54">
                  <a:moveTo>
                    <a:pt x="0" y="0"/>
                  </a:moveTo>
                  <a:lnTo>
                    <a:pt x="34" y="16"/>
                  </a:lnTo>
                  <a:lnTo>
                    <a:pt x="54" y="36"/>
                  </a:lnTo>
                  <a:lnTo>
                    <a:pt x="44" y="38"/>
                  </a:lnTo>
                  <a:lnTo>
                    <a:pt x="46" y="48"/>
                  </a:lnTo>
                  <a:lnTo>
                    <a:pt x="40" y="56"/>
                  </a:lnTo>
                  <a:lnTo>
                    <a:pt x="34" y="60"/>
                  </a:lnTo>
                  <a:lnTo>
                    <a:pt x="22" y="56"/>
                  </a:lnTo>
                  <a:lnTo>
                    <a:pt x="12" y="40"/>
                  </a:lnTo>
                  <a:lnTo>
                    <a:pt x="18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7459663" y="1960563"/>
              <a:ext cx="101600" cy="66675"/>
            </a:xfrm>
            <a:custGeom>
              <a:rect b="b" l="l" r="r" t="t"/>
              <a:pathLst>
                <a:path extrusionOk="0" h="42" w="64">
                  <a:moveTo>
                    <a:pt x="0" y="0"/>
                  </a:moveTo>
                  <a:lnTo>
                    <a:pt x="8" y="8"/>
                  </a:lnTo>
                  <a:lnTo>
                    <a:pt x="30" y="10"/>
                  </a:lnTo>
                  <a:lnTo>
                    <a:pt x="26" y="16"/>
                  </a:lnTo>
                  <a:lnTo>
                    <a:pt x="42" y="14"/>
                  </a:lnTo>
                  <a:lnTo>
                    <a:pt x="64" y="24"/>
                  </a:lnTo>
                  <a:lnTo>
                    <a:pt x="58" y="38"/>
                  </a:lnTo>
                  <a:lnTo>
                    <a:pt x="38" y="42"/>
                  </a:lnTo>
                  <a:lnTo>
                    <a:pt x="10" y="26"/>
                  </a:lnTo>
                  <a:lnTo>
                    <a:pt x="10" y="2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7326313" y="2062163"/>
              <a:ext cx="22225" cy="31750"/>
            </a:xfrm>
            <a:custGeom>
              <a:rect b="b" l="l" r="r" t="t"/>
              <a:pathLst>
                <a:path extrusionOk="0" h="20" w="14">
                  <a:moveTo>
                    <a:pt x="12" y="8"/>
                  </a:moveTo>
                  <a:lnTo>
                    <a:pt x="12" y="4"/>
                  </a:lnTo>
                  <a:lnTo>
                    <a:pt x="6" y="0"/>
                  </a:lnTo>
                  <a:lnTo>
                    <a:pt x="0" y="8"/>
                  </a:lnTo>
                  <a:lnTo>
                    <a:pt x="2" y="18"/>
                  </a:lnTo>
                  <a:lnTo>
                    <a:pt x="6" y="20"/>
                  </a:lnTo>
                  <a:lnTo>
                    <a:pt x="6" y="18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7319963" y="2093913"/>
              <a:ext cx="79375" cy="50800"/>
            </a:xfrm>
            <a:custGeom>
              <a:rect b="b" l="l" r="r" t="t"/>
              <a:pathLst>
                <a:path extrusionOk="0" h="32" w="50">
                  <a:moveTo>
                    <a:pt x="22" y="0"/>
                  </a:moveTo>
                  <a:lnTo>
                    <a:pt x="38" y="4"/>
                  </a:lnTo>
                  <a:lnTo>
                    <a:pt x="48" y="18"/>
                  </a:lnTo>
                  <a:lnTo>
                    <a:pt x="50" y="32"/>
                  </a:lnTo>
                  <a:lnTo>
                    <a:pt x="10" y="22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8" y="2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7281863" y="2255838"/>
              <a:ext cx="22225" cy="22225"/>
            </a:xfrm>
            <a:custGeom>
              <a:rect b="b" l="l" r="r" t="t"/>
              <a:pathLst>
                <a:path extrusionOk="0" h="14" w="14">
                  <a:moveTo>
                    <a:pt x="2" y="6"/>
                  </a:moveTo>
                  <a:lnTo>
                    <a:pt x="10" y="0"/>
                  </a:lnTo>
                  <a:lnTo>
                    <a:pt x="14" y="6"/>
                  </a:lnTo>
                  <a:lnTo>
                    <a:pt x="8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7307263" y="2192338"/>
              <a:ext cx="31750" cy="22225"/>
            </a:xfrm>
            <a:custGeom>
              <a:rect b="b" l="l" r="r" t="t"/>
              <a:pathLst>
                <a:path extrusionOk="0" h="14" w="20">
                  <a:moveTo>
                    <a:pt x="10" y="2"/>
                  </a:moveTo>
                  <a:lnTo>
                    <a:pt x="20" y="2"/>
                  </a:lnTo>
                  <a:lnTo>
                    <a:pt x="14" y="12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4" y="4"/>
                  </a:lnTo>
                  <a:lnTo>
                    <a:pt x="4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7916863" y="2360613"/>
              <a:ext cx="34925" cy="28575"/>
            </a:xfrm>
            <a:custGeom>
              <a:rect b="b" l="l" r="r" t="t"/>
              <a:pathLst>
                <a:path extrusionOk="0" h="18" w="22">
                  <a:moveTo>
                    <a:pt x="4" y="2"/>
                  </a:moveTo>
                  <a:lnTo>
                    <a:pt x="10" y="0"/>
                  </a:lnTo>
                  <a:lnTo>
                    <a:pt x="22" y="10"/>
                  </a:lnTo>
                  <a:lnTo>
                    <a:pt x="18" y="18"/>
                  </a:lnTo>
                  <a:lnTo>
                    <a:pt x="10" y="16"/>
                  </a:lnTo>
                  <a:lnTo>
                    <a:pt x="0" y="6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7269163" y="3062288"/>
              <a:ext cx="19050" cy="22225"/>
            </a:xfrm>
            <a:custGeom>
              <a:rect b="b" l="l" r="r" t="t"/>
              <a:pathLst>
                <a:path extrusionOk="0" h="14" w="12">
                  <a:moveTo>
                    <a:pt x="0" y="8"/>
                  </a:moveTo>
                  <a:lnTo>
                    <a:pt x="0" y="12"/>
                  </a:lnTo>
                  <a:lnTo>
                    <a:pt x="2" y="10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7821613" y="2906713"/>
              <a:ext cx="28575" cy="28575"/>
            </a:xfrm>
            <a:custGeom>
              <a:rect b="b" l="l" r="r" t="t"/>
              <a:pathLst>
                <a:path extrusionOk="0" h="18" w="18">
                  <a:moveTo>
                    <a:pt x="14" y="0"/>
                  </a:moveTo>
                  <a:lnTo>
                    <a:pt x="4" y="6"/>
                  </a:lnTo>
                  <a:lnTo>
                    <a:pt x="0" y="18"/>
                  </a:lnTo>
                  <a:lnTo>
                    <a:pt x="4" y="18"/>
                  </a:lnTo>
                  <a:lnTo>
                    <a:pt x="18" y="6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7875588" y="3059113"/>
              <a:ext cx="15875" cy="22225"/>
            </a:xfrm>
            <a:custGeom>
              <a:rect b="b" l="l" r="r" t="t"/>
              <a:pathLst>
                <a:path extrusionOk="0" h="14" w="10">
                  <a:moveTo>
                    <a:pt x="2" y="0"/>
                  </a:moveTo>
                  <a:lnTo>
                    <a:pt x="4" y="0"/>
                  </a:lnTo>
                  <a:lnTo>
                    <a:pt x="6" y="6"/>
                  </a:lnTo>
                  <a:lnTo>
                    <a:pt x="10" y="14"/>
                  </a:lnTo>
                  <a:lnTo>
                    <a:pt x="4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7907338" y="3074988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0" y="0"/>
                  </a:moveTo>
                  <a:lnTo>
                    <a:pt x="8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8272463" y="492601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4" y="0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8323263" y="4754563"/>
              <a:ext cx="15875" cy="9525"/>
            </a:xfrm>
            <a:custGeom>
              <a:rect b="b" l="l" r="r" t="t"/>
              <a:pathLst>
                <a:path extrusionOk="0" h="6" w="10">
                  <a:moveTo>
                    <a:pt x="4" y="0"/>
                  </a:moveTo>
                  <a:lnTo>
                    <a:pt x="8" y="2"/>
                  </a:lnTo>
                  <a:lnTo>
                    <a:pt x="10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8339138" y="4764088"/>
              <a:ext cx="15875" cy="3175"/>
            </a:xfrm>
            <a:custGeom>
              <a:rect b="b" l="l" r="r" t="t"/>
              <a:pathLst>
                <a:path extrusionOk="0" h="2" w="10">
                  <a:moveTo>
                    <a:pt x="6" y="0"/>
                  </a:moveTo>
                  <a:lnTo>
                    <a:pt x="1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8243888" y="5500688"/>
              <a:ext cx="9525" cy="9525"/>
            </a:xfrm>
            <a:custGeom>
              <a:rect b="b" l="l" r="r" t="t"/>
              <a:pathLst>
                <a:path extrusionOk="0" h="6" w="6">
                  <a:moveTo>
                    <a:pt x="6" y="0"/>
                  </a:moveTo>
                  <a:lnTo>
                    <a:pt x="6" y="4"/>
                  </a:lnTo>
                  <a:lnTo>
                    <a:pt x="2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8208963" y="3179763"/>
              <a:ext cx="12700" cy="9525"/>
            </a:xfrm>
            <a:custGeom>
              <a:rect b="b" l="l" r="r" t="t"/>
              <a:pathLst>
                <a:path extrusionOk="0" h="6" w="8">
                  <a:moveTo>
                    <a:pt x="0" y="0"/>
                  </a:moveTo>
                  <a:lnTo>
                    <a:pt x="8" y="2"/>
                  </a:lnTo>
                  <a:lnTo>
                    <a:pt x="6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8221663" y="3179763"/>
              <a:ext cx="12700" cy="6350"/>
            </a:xfrm>
            <a:custGeom>
              <a:rect b="b" l="l" r="r" t="t"/>
              <a:pathLst>
                <a:path extrusionOk="0" h="4" w="8">
                  <a:moveTo>
                    <a:pt x="0" y="4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2"/>
            <p:cNvSpPr/>
            <p:nvPr/>
          </p:nvSpPr>
          <p:spPr>
            <a:xfrm>
              <a:off x="8240713" y="3176588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0" y="4"/>
                  </a:moveTo>
                  <a:lnTo>
                    <a:pt x="2" y="0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Google Shape;267;p2"/>
            <p:cNvSpPr/>
            <p:nvPr/>
          </p:nvSpPr>
          <p:spPr>
            <a:xfrm>
              <a:off x="8285163" y="3163888"/>
              <a:ext cx="15875" cy="9525"/>
            </a:xfrm>
            <a:custGeom>
              <a:rect b="b" l="l" r="r" t="t"/>
              <a:pathLst>
                <a:path extrusionOk="0" h="6" w="10">
                  <a:moveTo>
                    <a:pt x="6" y="0"/>
                  </a:moveTo>
                  <a:lnTo>
                    <a:pt x="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0" y="6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8301038" y="3170238"/>
              <a:ext cx="19050" cy="3175"/>
            </a:xfrm>
            <a:custGeom>
              <a:rect b="b" l="l" r="r" t="t"/>
              <a:pathLst>
                <a:path extrusionOk="0" h="2" w="12">
                  <a:moveTo>
                    <a:pt x="0" y="0"/>
                  </a:moveTo>
                  <a:lnTo>
                    <a:pt x="12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Google Shape;269;p2"/>
            <p:cNvSpPr/>
            <p:nvPr/>
          </p:nvSpPr>
          <p:spPr>
            <a:xfrm>
              <a:off x="8329613" y="31607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2" y="0"/>
                  </a:moveTo>
                  <a:lnTo>
                    <a:pt x="4" y="2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2"/>
            <p:cNvSpPr/>
            <p:nvPr/>
          </p:nvSpPr>
          <p:spPr>
            <a:xfrm>
              <a:off x="8326438" y="2849563"/>
              <a:ext cx="9525" cy="6350"/>
            </a:xfrm>
            <a:custGeom>
              <a:rect b="b" l="l" r="r" t="t"/>
              <a:pathLst>
                <a:path extrusionOk="0" h="4" w="6">
                  <a:moveTo>
                    <a:pt x="0" y="0"/>
                  </a:moveTo>
                  <a:lnTo>
                    <a:pt x="6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2"/>
            <p:cNvSpPr/>
            <p:nvPr/>
          </p:nvSpPr>
          <p:spPr>
            <a:xfrm>
              <a:off x="6557963" y="42465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2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2"/>
            <p:cNvSpPr/>
            <p:nvPr/>
          </p:nvSpPr>
          <p:spPr>
            <a:xfrm>
              <a:off x="8145463" y="2262188"/>
              <a:ext cx="82550" cy="47625"/>
            </a:xfrm>
            <a:custGeom>
              <a:rect b="b" l="l" r="r" t="t"/>
              <a:pathLst>
                <a:path extrusionOk="0" h="30" w="52">
                  <a:moveTo>
                    <a:pt x="20" y="0"/>
                  </a:moveTo>
                  <a:lnTo>
                    <a:pt x="32" y="0"/>
                  </a:lnTo>
                  <a:lnTo>
                    <a:pt x="44" y="4"/>
                  </a:lnTo>
                  <a:lnTo>
                    <a:pt x="52" y="16"/>
                  </a:lnTo>
                  <a:lnTo>
                    <a:pt x="32" y="28"/>
                  </a:lnTo>
                  <a:lnTo>
                    <a:pt x="20" y="24"/>
                  </a:lnTo>
                  <a:lnTo>
                    <a:pt x="4" y="30"/>
                  </a:lnTo>
                  <a:lnTo>
                    <a:pt x="0" y="22"/>
                  </a:lnTo>
                  <a:lnTo>
                    <a:pt x="10" y="8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Google Shape;273;p2"/>
            <p:cNvSpPr/>
            <p:nvPr/>
          </p:nvSpPr>
          <p:spPr>
            <a:xfrm>
              <a:off x="4786313" y="3478213"/>
              <a:ext cx="50800" cy="41275"/>
            </a:xfrm>
            <a:custGeom>
              <a:rect b="b" l="l" r="r" t="t"/>
              <a:pathLst>
                <a:path extrusionOk="0" h="26" w="32">
                  <a:moveTo>
                    <a:pt x="2" y="6"/>
                  </a:moveTo>
                  <a:lnTo>
                    <a:pt x="4" y="2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8"/>
                  </a:lnTo>
                  <a:lnTo>
                    <a:pt x="26" y="22"/>
                  </a:lnTo>
                  <a:lnTo>
                    <a:pt x="22" y="22"/>
                  </a:lnTo>
                  <a:lnTo>
                    <a:pt x="14" y="26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Google Shape;274;p2"/>
            <p:cNvSpPr/>
            <p:nvPr/>
          </p:nvSpPr>
          <p:spPr>
            <a:xfrm>
              <a:off x="4757738" y="3468688"/>
              <a:ext cx="38100" cy="85725"/>
            </a:xfrm>
            <a:custGeom>
              <a:rect b="b" l="l" r="r" t="t"/>
              <a:pathLst>
                <a:path extrusionOk="0" h="54" w="24">
                  <a:moveTo>
                    <a:pt x="12" y="54"/>
                  </a:moveTo>
                  <a:lnTo>
                    <a:pt x="24" y="38"/>
                  </a:lnTo>
                  <a:lnTo>
                    <a:pt x="24" y="32"/>
                  </a:lnTo>
                  <a:lnTo>
                    <a:pt x="20" y="28"/>
                  </a:lnTo>
                  <a:lnTo>
                    <a:pt x="18" y="24"/>
                  </a:lnTo>
                  <a:lnTo>
                    <a:pt x="18" y="10"/>
                  </a:lnTo>
                  <a:lnTo>
                    <a:pt x="12" y="2"/>
                  </a:lnTo>
                  <a:lnTo>
                    <a:pt x="6" y="0"/>
                  </a:lnTo>
                  <a:lnTo>
                    <a:pt x="4" y="4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4" y="46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2" y="54"/>
                  </a:lnTo>
                  <a:lnTo>
                    <a:pt x="12" y="5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2"/>
            <p:cNvSpPr/>
            <p:nvPr/>
          </p:nvSpPr>
          <p:spPr>
            <a:xfrm>
              <a:off x="4741863" y="3363913"/>
              <a:ext cx="92075" cy="127000"/>
            </a:xfrm>
            <a:custGeom>
              <a:rect b="b" l="l" r="r" t="t"/>
              <a:pathLst>
                <a:path extrusionOk="0" h="80" w="58">
                  <a:moveTo>
                    <a:pt x="52" y="74"/>
                  </a:moveTo>
                  <a:lnTo>
                    <a:pt x="52" y="68"/>
                  </a:lnTo>
                  <a:lnTo>
                    <a:pt x="58" y="58"/>
                  </a:lnTo>
                  <a:lnTo>
                    <a:pt x="52" y="50"/>
                  </a:lnTo>
                  <a:lnTo>
                    <a:pt x="52" y="46"/>
                  </a:lnTo>
                  <a:lnTo>
                    <a:pt x="54" y="40"/>
                  </a:lnTo>
                  <a:lnTo>
                    <a:pt x="58" y="38"/>
                  </a:lnTo>
                  <a:lnTo>
                    <a:pt x="54" y="38"/>
                  </a:lnTo>
                  <a:lnTo>
                    <a:pt x="52" y="34"/>
                  </a:lnTo>
                  <a:lnTo>
                    <a:pt x="56" y="32"/>
                  </a:lnTo>
                  <a:lnTo>
                    <a:pt x="54" y="28"/>
                  </a:lnTo>
                  <a:lnTo>
                    <a:pt x="50" y="30"/>
                  </a:lnTo>
                  <a:lnTo>
                    <a:pt x="40" y="26"/>
                  </a:lnTo>
                  <a:lnTo>
                    <a:pt x="40" y="20"/>
                  </a:lnTo>
                  <a:lnTo>
                    <a:pt x="34" y="18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4" y="6"/>
                  </a:lnTo>
                  <a:lnTo>
                    <a:pt x="6" y="6"/>
                  </a:lnTo>
                  <a:lnTo>
                    <a:pt x="4" y="12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12" y="16"/>
                  </a:lnTo>
                  <a:lnTo>
                    <a:pt x="10" y="18"/>
                  </a:lnTo>
                  <a:lnTo>
                    <a:pt x="8" y="24"/>
                  </a:lnTo>
                  <a:lnTo>
                    <a:pt x="12" y="22"/>
                  </a:lnTo>
                  <a:lnTo>
                    <a:pt x="12" y="24"/>
                  </a:lnTo>
                  <a:lnTo>
                    <a:pt x="8" y="34"/>
                  </a:lnTo>
                  <a:lnTo>
                    <a:pt x="10" y="34"/>
                  </a:lnTo>
                  <a:lnTo>
                    <a:pt x="16" y="40"/>
                  </a:lnTo>
                  <a:lnTo>
                    <a:pt x="14" y="40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4" y="46"/>
                  </a:lnTo>
                  <a:lnTo>
                    <a:pt x="14" y="48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6" y="52"/>
                  </a:lnTo>
                  <a:lnTo>
                    <a:pt x="4" y="52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8" y="76"/>
                  </a:lnTo>
                  <a:lnTo>
                    <a:pt x="10" y="80"/>
                  </a:lnTo>
                  <a:lnTo>
                    <a:pt x="12" y="80"/>
                  </a:lnTo>
                  <a:lnTo>
                    <a:pt x="14" y="70"/>
                  </a:lnTo>
                  <a:lnTo>
                    <a:pt x="16" y="66"/>
                  </a:lnTo>
                  <a:lnTo>
                    <a:pt x="22" y="68"/>
                  </a:lnTo>
                  <a:lnTo>
                    <a:pt x="28" y="76"/>
                  </a:lnTo>
                  <a:lnTo>
                    <a:pt x="30" y="78"/>
                  </a:lnTo>
                  <a:lnTo>
                    <a:pt x="32" y="74"/>
                  </a:lnTo>
                  <a:lnTo>
                    <a:pt x="36" y="72"/>
                  </a:lnTo>
                  <a:lnTo>
                    <a:pt x="38" y="74"/>
                  </a:lnTo>
                  <a:lnTo>
                    <a:pt x="40" y="72"/>
                  </a:lnTo>
                  <a:lnTo>
                    <a:pt x="52" y="74"/>
                  </a:lnTo>
                  <a:lnTo>
                    <a:pt x="52" y="7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1862138" y="3738563"/>
              <a:ext cx="641350" cy="419100"/>
            </a:xfrm>
            <a:custGeom>
              <a:rect b="b" l="l" r="r" t="t"/>
              <a:pathLst>
                <a:path extrusionOk="0" h="264" w="404">
                  <a:moveTo>
                    <a:pt x="30" y="12"/>
                  </a:moveTo>
                  <a:lnTo>
                    <a:pt x="38" y="18"/>
                  </a:lnTo>
                  <a:lnTo>
                    <a:pt x="44" y="18"/>
                  </a:lnTo>
                  <a:lnTo>
                    <a:pt x="46" y="20"/>
                  </a:lnTo>
                  <a:lnTo>
                    <a:pt x="52" y="24"/>
                  </a:lnTo>
                  <a:lnTo>
                    <a:pt x="54" y="32"/>
                  </a:lnTo>
                  <a:lnTo>
                    <a:pt x="58" y="42"/>
                  </a:lnTo>
                  <a:lnTo>
                    <a:pt x="62" y="46"/>
                  </a:lnTo>
                  <a:lnTo>
                    <a:pt x="62" y="52"/>
                  </a:lnTo>
                  <a:lnTo>
                    <a:pt x="64" y="52"/>
                  </a:lnTo>
                  <a:lnTo>
                    <a:pt x="70" y="62"/>
                  </a:lnTo>
                  <a:lnTo>
                    <a:pt x="80" y="72"/>
                  </a:lnTo>
                  <a:lnTo>
                    <a:pt x="88" y="74"/>
                  </a:lnTo>
                  <a:lnTo>
                    <a:pt x="86" y="78"/>
                  </a:lnTo>
                  <a:lnTo>
                    <a:pt x="88" y="82"/>
                  </a:lnTo>
                  <a:lnTo>
                    <a:pt x="94" y="86"/>
                  </a:lnTo>
                  <a:lnTo>
                    <a:pt x="98" y="92"/>
                  </a:lnTo>
                  <a:lnTo>
                    <a:pt x="102" y="92"/>
                  </a:lnTo>
                  <a:lnTo>
                    <a:pt x="106" y="96"/>
                  </a:lnTo>
                  <a:lnTo>
                    <a:pt x="104" y="104"/>
                  </a:lnTo>
                  <a:lnTo>
                    <a:pt x="104" y="108"/>
                  </a:lnTo>
                  <a:lnTo>
                    <a:pt x="110" y="106"/>
                  </a:lnTo>
                  <a:lnTo>
                    <a:pt x="110" y="110"/>
                  </a:lnTo>
                  <a:lnTo>
                    <a:pt x="116" y="114"/>
                  </a:lnTo>
                  <a:lnTo>
                    <a:pt x="118" y="114"/>
                  </a:lnTo>
                  <a:lnTo>
                    <a:pt x="122" y="118"/>
                  </a:lnTo>
                  <a:lnTo>
                    <a:pt x="124" y="124"/>
                  </a:lnTo>
                  <a:lnTo>
                    <a:pt x="136" y="134"/>
                  </a:lnTo>
                  <a:lnTo>
                    <a:pt x="138" y="138"/>
                  </a:lnTo>
                  <a:lnTo>
                    <a:pt x="140" y="138"/>
                  </a:lnTo>
                  <a:lnTo>
                    <a:pt x="144" y="144"/>
                  </a:lnTo>
                  <a:lnTo>
                    <a:pt x="154" y="152"/>
                  </a:lnTo>
                  <a:lnTo>
                    <a:pt x="156" y="162"/>
                  </a:lnTo>
                  <a:lnTo>
                    <a:pt x="158" y="164"/>
                  </a:lnTo>
                  <a:lnTo>
                    <a:pt x="160" y="172"/>
                  </a:lnTo>
                  <a:lnTo>
                    <a:pt x="160" y="174"/>
                  </a:lnTo>
                  <a:lnTo>
                    <a:pt x="156" y="178"/>
                  </a:lnTo>
                  <a:lnTo>
                    <a:pt x="160" y="180"/>
                  </a:lnTo>
                  <a:lnTo>
                    <a:pt x="154" y="184"/>
                  </a:lnTo>
                  <a:lnTo>
                    <a:pt x="158" y="192"/>
                  </a:lnTo>
                  <a:lnTo>
                    <a:pt x="166" y="200"/>
                  </a:lnTo>
                  <a:lnTo>
                    <a:pt x="172" y="202"/>
                  </a:lnTo>
                  <a:lnTo>
                    <a:pt x="178" y="206"/>
                  </a:lnTo>
                  <a:lnTo>
                    <a:pt x="184" y="212"/>
                  </a:lnTo>
                  <a:lnTo>
                    <a:pt x="198" y="218"/>
                  </a:lnTo>
                  <a:lnTo>
                    <a:pt x="204" y="218"/>
                  </a:lnTo>
                  <a:lnTo>
                    <a:pt x="216" y="228"/>
                  </a:lnTo>
                  <a:lnTo>
                    <a:pt x="244" y="238"/>
                  </a:lnTo>
                  <a:lnTo>
                    <a:pt x="246" y="238"/>
                  </a:lnTo>
                  <a:lnTo>
                    <a:pt x="254" y="242"/>
                  </a:lnTo>
                  <a:lnTo>
                    <a:pt x="262" y="246"/>
                  </a:lnTo>
                  <a:lnTo>
                    <a:pt x="268" y="246"/>
                  </a:lnTo>
                  <a:lnTo>
                    <a:pt x="276" y="250"/>
                  </a:lnTo>
                  <a:lnTo>
                    <a:pt x="280" y="250"/>
                  </a:lnTo>
                  <a:lnTo>
                    <a:pt x="294" y="242"/>
                  </a:lnTo>
                  <a:lnTo>
                    <a:pt x="304" y="242"/>
                  </a:lnTo>
                  <a:lnTo>
                    <a:pt x="314" y="248"/>
                  </a:lnTo>
                  <a:lnTo>
                    <a:pt x="332" y="264"/>
                  </a:lnTo>
                  <a:lnTo>
                    <a:pt x="334" y="258"/>
                  </a:lnTo>
                  <a:lnTo>
                    <a:pt x="332" y="256"/>
                  </a:lnTo>
                  <a:lnTo>
                    <a:pt x="342" y="242"/>
                  </a:lnTo>
                  <a:lnTo>
                    <a:pt x="354" y="242"/>
                  </a:lnTo>
                  <a:lnTo>
                    <a:pt x="354" y="238"/>
                  </a:lnTo>
                  <a:lnTo>
                    <a:pt x="352" y="234"/>
                  </a:lnTo>
                  <a:lnTo>
                    <a:pt x="340" y="224"/>
                  </a:lnTo>
                  <a:lnTo>
                    <a:pt x="350" y="224"/>
                  </a:lnTo>
                  <a:lnTo>
                    <a:pt x="350" y="218"/>
                  </a:lnTo>
                  <a:lnTo>
                    <a:pt x="362" y="218"/>
                  </a:lnTo>
                  <a:lnTo>
                    <a:pt x="372" y="218"/>
                  </a:lnTo>
                  <a:lnTo>
                    <a:pt x="376" y="218"/>
                  </a:lnTo>
                  <a:lnTo>
                    <a:pt x="380" y="210"/>
                  </a:lnTo>
                  <a:lnTo>
                    <a:pt x="382" y="210"/>
                  </a:lnTo>
                  <a:lnTo>
                    <a:pt x="386" y="204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8" y="210"/>
                  </a:lnTo>
                  <a:lnTo>
                    <a:pt x="390" y="216"/>
                  </a:lnTo>
                  <a:lnTo>
                    <a:pt x="390" y="214"/>
                  </a:lnTo>
                  <a:lnTo>
                    <a:pt x="394" y="198"/>
                  </a:lnTo>
                  <a:lnTo>
                    <a:pt x="392" y="196"/>
                  </a:lnTo>
                  <a:lnTo>
                    <a:pt x="394" y="194"/>
                  </a:lnTo>
                  <a:lnTo>
                    <a:pt x="394" y="194"/>
                  </a:lnTo>
                  <a:lnTo>
                    <a:pt x="392" y="192"/>
                  </a:lnTo>
                  <a:lnTo>
                    <a:pt x="398" y="180"/>
                  </a:lnTo>
                  <a:lnTo>
                    <a:pt x="402" y="176"/>
                  </a:lnTo>
                  <a:lnTo>
                    <a:pt x="404" y="172"/>
                  </a:lnTo>
                  <a:lnTo>
                    <a:pt x="402" y="166"/>
                  </a:lnTo>
                  <a:lnTo>
                    <a:pt x="394" y="166"/>
                  </a:lnTo>
                  <a:lnTo>
                    <a:pt x="392" y="168"/>
                  </a:lnTo>
                  <a:lnTo>
                    <a:pt x="392" y="166"/>
                  </a:lnTo>
                  <a:lnTo>
                    <a:pt x="386" y="164"/>
                  </a:lnTo>
                  <a:lnTo>
                    <a:pt x="376" y="168"/>
                  </a:lnTo>
                  <a:lnTo>
                    <a:pt x="364" y="168"/>
                  </a:lnTo>
                  <a:lnTo>
                    <a:pt x="356" y="172"/>
                  </a:lnTo>
                  <a:lnTo>
                    <a:pt x="354" y="186"/>
                  </a:lnTo>
                  <a:lnTo>
                    <a:pt x="350" y="198"/>
                  </a:lnTo>
                  <a:lnTo>
                    <a:pt x="344" y="202"/>
                  </a:lnTo>
                  <a:lnTo>
                    <a:pt x="344" y="206"/>
                  </a:lnTo>
                  <a:lnTo>
                    <a:pt x="340" y="210"/>
                  </a:lnTo>
                  <a:lnTo>
                    <a:pt x="336" y="210"/>
                  </a:lnTo>
                  <a:lnTo>
                    <a:pt x="336" y="206"/>
                  </a:lnTo>
                  <a:lnTo>
                    <a:pt x="330" y="206"/>
                  </a:lnTo>
                  <a:lnTo>
                    <a:pt x="328" y="206"/>
                  </a:lnTo>
                  <a:lnTo>
                    <a:pt x="322" y="210"/>
                  </a:lnTo>
                  <a:lnTo>
                    <a:pt x="310" y="210"/>
                  </a:lnTo>
                  <a:lnTo>
                    <a:pt x="304" y="214"/>
                  </a:lnTo>
                  <a:lnTo>
                    <a:pt x="302" y="214"/>
                  </a:lnTo>
                  <a:lnTo>
                    <a:pt x="294" y="206"/>
                  </a:lnTo>
                  <a:lnTo>
                    <a:pt x="290" y="208"/>
                  </a:lnTo>
                  <a:lnTo>
                    <a:pt x="284" y="204"/>
                  </a:lnTo>
                  <a:lnTo>
                    <a:pt x="280" y="200"/>
                  </a:lnTo>
                  <a:lnTo>
                    <a:pt x="276" y="188"/>
                  </a:lnTo>
                  <a:lnTo>
                    <a:pt x="268" y="180"/>
                  </a:lnTo>
                  <a:lnTo>
                    <a:pt x="266" y="174"/>
                  </a:lnTo>
                  <a:lnTo>
                    <a:pt x="264" y="172"/>
                  </a:lnTo>
                  <a:lnTo>
                    <a:pt x="266" y="170"/>
                  </a:lnTo>
                  <a:lnTo>
                    <a:pt x="266" y="166"/>
                  </a:lnTo>
                  <a:lnTo>
                    <a:pt x="260" y="162"/>
                  </a:lnTo>
                  <a:lnTo>
                    <a:pt x="258" y="158"/>
                  </a:lnTo>
                  <a:lnTo>
                    <a:pt x="260" y="140"/>
                  </a:lnTo>
                  <a:lnTo>
                    <a:pt x="258" y="122"/>
                  </a:lnTo>
                  <a:lnTo>
                    <a:pt x="260" y="116"/>
                  </a:lnTo>
                  <a:lnTo>
                    <a:pt x="260" y="112"/>
                  </a:lnTo>
                  <a:lnTo>
                    <a:pt x="266" y="112"/>
                  </a:lnTo>
                  <a:lnTo>
                    <a:pt x="266" y="110"/>
                  </a:lnTo>
                  <a:lnTo>
                    <a:pt x="268" y="106"/>
                  </a:lnTo>
                  <a:lnTo>
                    <a:pt x="266" y="108"/>
                  </a:lnTo>
                  <a:lnTo>
                    <a:pt x="266" y="104"/>
                  </a:lnTo>
                  <a:lnTo>
                    <a:pt x="268" y="102"/>
                  </a:lnTo>
                  <a:lnTo>
                    <a:pt x="262" y="104"/>
                  </a:lnTo>
                  <a:lnTo>
                    <a:pt x="258" y="100"/>
                  </a:lnTo>
                  <a:lnTo>
                    <a:pt x="252" y="100"/>
                  </a:lnTo>
                  <a:lnTo>
                    <a:pt x="244" y="98"/>
                  </a:lnTo>
                  <a:lnTo>
                    <a:pt x="240" y="96"/>
                  </a:lnTo>
                  <a:lnTo>
                    <a:pt x="236" y="90"/>
                  </a:lnTo>
                  <a:lnTo>
                    <a:pt x="232" y="78"/>
                  </a:lnTo>
                  <a:lnTo>
                    <a:pt x="228" y="74"/>
                  </a:lnTo>
                  <a:lnTo>
                    <a:pt x="226" y="70"/>
                  </a:lnTo>
                  <a:lnTo>
                    <a:pt x="222" y="66"/>
                  </a:lnTo>
                  <a:lnTo>
                    <a:pt x="218" y="54"/>
                  </a:lnTo>
                  <a:lnTo>
                    <a:pt x="210" y="46"/>
                  </a:lnTo>
                  <a:lnTo>
                    <a:pt x="208" y="44"/>
                  </a:lnTo>
                  <a:lnTo>
                    <a:pt x="194" y="44"/>
                  </a:lnTo>
                  <a:lnTo>
                    <a:pt x="190" y="44"/>
                  </a:lnTo>
                  <a:lnTo>
                    <a:pt x="184" y="56"/>
                  </a:lnTo>
                  <a:lnTo>
                    <a:pt x="178" y="56"/>
                  </a:lnTo>
                  <a:lnTo>
                    <a:pt x="168" y="48"/>
                  </a:lnTo>
                  <a:lnTo>
                    <a:pt x="164" y="44"/>
                  </a:lnTo>
                  <a:lnTo>
                    <a:pt x="162" y="32"/>
                  </a:lnTo>
                  <a:lnTo>
                    <a:pt x="154" y="26"/>
                  </a:lnTo>
                  <a:lnTo>
                    <a:pt x="148" y="18"/>
                  </a:lnTo>
                  <a:lnTo>
                    <a:pt x="144" y="18"/>
                  </a:lnTo>
                  <a:lnTo>
                    <a:pt x="142" y="14"/>
                  </a:lnTo>
                  <a:lnTo>
                    <a:pt x="138" y="12"/>
                  </a:lnTo>
                  <a:lnTo>
                    <a:pt x="128" y="12"/>
                  </a:lnTo>
                  <a:lnTo>
                    <a:pt x="116" y="12"/>
                  </a:lnTo>
                  <a:lnTo>
                    <a:pt x="116" y="20"/>
                  </a:lnTo>
                  <a:lnTo>
                    <a:pt x="94" y="20"/>
                  </a:lnTo>
                  <a:lnTo>
                    <a:pt x="80" y="20"/>
                  </a:lnTo>
                  <a:lnTo>
                    <a:pt x="62" y="12"/>
                  </a:lnTo>
                  <a:lnTo>
                    <a:pt x="42" y="6"/>
                  </a:lnTo>
                  <a:lnTo>
                    <a:pt x="30" y="2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0" y="2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14" y="2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0" y="46"/>
                  </a:lnTo>
                  <a:lnTo>
                    <a:pt x="26" y="50"/>
                  </a:lnTo>
                  <a:lnTo>
                    <a:pt x="28" y="50"/>
                  </a:lnTo>
                  <a:lnTo>
                    <a:pt x="40" y="64"/>
                  </a:lnTo>
                  <a:lnTo>
                    <a:pt x="42" y="72"/>
                  </a:lnTo>
                  <a:lnTo>
                    <a:pt x="40" y="72"/>
                  </a:lnTo>
                  <a:lnTo>
                    <a:pt x="40" y="76"/>
                  </a:lnTo>
                  <a:lnTo>
                    <a:pt x="38" y="74"/>
                  </a:lnTo>
                  <a:lnTo>
                    <a:pt x="34" y="76"/>
                  </a:lnTo>
                  <a:lnTo>
                    <a:pt x="28" y="76"/>
                  </a:lnTo>
                  <a:lnTo>
                    <a:pt x="28" y="76"/>
                  </a:lnTo>
                  <a:lnTo>
                    <a:pt x="30" y="76"/>
                  </a:lnTo>
                  <a:lnTo>
                    <a:pt x="36" y="80"/>
                  </a:lnTo>
                  <a:lnTo>
                    <a:pt x="36" y="84"/>
                  </a:lnTo>
                  <a:lnTo>
                    <a:pt x="40" y="86"/>
                  </a:lnTo>
                  <a:lnTo>
                    <a:pt x="48" y="90"/>
                  </a:lnTo>
                  <a:lnTo>
                    <a:pt x="50" y="92"/>
                  </a:lnTo>
                  <a:lnTo>
                    <a:pt x="54" y="88"/>
                  </a:lnTo>
                  <a:lnTo>
                    <a:pt x="54" y="92"/>
                  </a:lnTo>
                  <a:lnTo>
                    <a:pt x="58" y="96"/>
                  </a:lnTo>
                  <a:lnTo>
                    <a:pt x="64" y="100"/>
                  </a:lnTo>
                  <a:lnTo>
                    <a:pt x="66" y="106"/>
                  </a:lnTo>
                  <a:lnTo>
                    <a:pt x="68" y="114"/>
                  </a:lnTo>
                  <a:lnTo>
                    <a:pt x="66" y="120"/>
                  </a:lnTo>
                  <a:lnTo>
                    <a:pt x="66" y="120"/>
                  </a:lnTo>
                  <a:lnTo>
                    <a:pt x="68" y="120"/>
                  </a:lnTo>
                  <a:lnTo>
                    <a:pt x="70" y="122"/>
                  </a:lnTo>
                  <a:lnTo>
                    <a:pt x="72" y="124"/>
                  </a:lnTo>
                  <a:lnTo>
                    <a:pt x="74" y="124"/>
                  </a:lnTo>
                  <a:lnTo>
                    <a:pt x="76" y="128"/>
                  </a:lnTo>
                  <a:lnTo>
                    <a:pt x="88" y="136"/>
                  </a:lnTo>
                  <a:lnTo>
                    <a:pt x="92" y="140"/>
                  </a:lnTo>
                  <a:lnTo>
                    <a:pt x="96" y="148"/>
                  </a:lnTo>
                  <a:lnTo>
                    <a:pt x="102" y="144"/>
                  </a:lnTo>
                  <a:lnTo>
                    <a:pt x="102" y="140"/>
                  </a:lnTo>
                  <a:lnTo>
                    <a:pt x="102" y="138"/>
                  </a:lnTo>
                  <a:lnTo>
                    <a:pt x="98" y="132"/>
                  </a:lnTo>
                  <a:lnTo>
                    <a:pt x="92" y="128"/>
                  </a:lnTo>
                  <a:lnTo>
                    <a:pt x="90" y="130"/>
                  </a:lnTo>
                  <a:lnTo>
                    <a:pt x="88" y="128"/>
                  </a:lnTo>
                  <a:lnTo>
                    <a:pt x="86" y="124"/>
                  </a:lnTo>
                  <a:lnTo>
                    <a:pt x="86" y="118"/>
                  </a:lnTo>
                  <a:lnTo>
                    <a:pt x="82" y="114"/>
                  </a:lnTo>
                  <a:lnTo>
                    <a:pt x="82" y="110"/>
                  </a:lnTo>
                  <a:lnTo>
                    <a:pt x="78" y="106"/>
                  </a:lnTo>
                  <a:lnTo>
                    <a:pt x="78" y="98"/>
                  </a:lnTo>
                  <a:lnTo>
                    <a:pt x="74" y="92"/>
                  </a:lnTo>
                  <a:lnTo>
                    <a:pt x="72" y="90"/>
                  </a:lnTo>
                  <a:lnTo>
                    <a:pt x="72" y="94"/>
                  </a:lnTo>
                  <a:lnTo>
                    <a:pt x="70" y="92"/>
                  </a:lnTo>
                  <a:lnTo>
                    <a:pt x="68" y="86"/>
                  </a:lnTo>
                  <a:lnTo>
                    <a:pt x="66" y="84"/>
                  </a:lnTo>
                  <a:lnTo>
                    <a:pt x="64" y="80"/>
                  </a:lnTo>
                  <a:lnTo>
                    <a:pt x="60" y="74"/>
                  </a:lnTo>
                  <a:lnTo>
                    <a:pt x="58" y="66"/>
                  </a:lnTo>
                  <a:lnTo>
                    <a:pt x="56" y="66"/>
                  </a:lnTo>
                  <a:lnTo>
                    <a:pt x="52" y="60"/>
                  </a:lnTo>
                  <a:lnTo>
                    <a:pt x="50" y="58"/>
                  </a:lnTo>
                  <a:lnTo>
                    <a:pt x="46" y="52"/>
                  </a:lnTo>
                  <a:lnTo>
                    <a:pt x="40" y="46"/>
                  </a:lnTo>
                  <a:lnTo>
                    <a:pt x="38" y="46"/>
                  </a:lnTo>
                  <a:lnTo>
                    <a:pt x="34" y="40"/>
                  </a:lnTo>
                  <a:lnTo>
                    <a:pt x="32" y="28"/>
                  </a:lnTo>
                  <a:lnTo>
                    <a:pt x="30" y="24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Google Shape;277;p2"/>
            <p:cNvSpPr/>
            <p:nvPr/>
          </p:nvSpPr>
          <p:spPr>
            <a:xfrm>
              <a:off x="2881313" y="3306763"/>
              <a:ext cx="114300" cy="92075"/>
            </a:xfrm>
            <a:custGeom>
              <a:rect b="b" l="l" r="r" t="t"/>
              <a:pathLst>
                <a:path extrusionOk="0" h="58" w="72">
                  <a:moveTo>
                    <a:pt x="70" y="40"/>
                  </a:moveTo>
                  <a:lnTo>
                    <a:pt x="72" y="38"/>
                  </a:lnTo>
                  <a:lnTo>
                    <a:pt x="70" y="38"/>
                  </a:lnTo>
                  <a:lnTo>
                    <a:pt x="62" y="34"/>
                  </a:lnTo>
                  <a:lnTo>
                    <a:pt x="58" y="26"/>
                  </a:lnTo>
                  <a:lnTo>
                    <a:pt x="58" y="18"/>
                  </a:lnTo>
                  <a:lnTo>
                    <a:pt x="52" y="18"/>
                  </a:lnTo>
                  <a:lnTo>
                    <a:pt x="56" y="14"/>
                  </a:lnTo>
                  <a:lnTo>
                    <a:pt x="58" y="8"/>
                  </a:lnTo>
                  <a:lnTo>
                    <a:pt x="58" y="6"/>
                  </a:lnTo>
                  <a:lnTo>
                    <a:pt x="54" y="2"/>
                  </a:lnTo>
                  <a:lnTo>
                    <a:pt x="46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28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10" y="14"/>
                  </a:lnTo>
                  <a:lnTo>
                    <a:pt x="18" y="20"/>
                  </a:lnTo>
                  <a:lnTo>
                    <a:pt x="18" y="34"/>
                  </a:lnTo>
                  <a:lnTo>
                    <a:pt x="18" y="46"/>
                  </a:lnTo>
                  <a:lnTo>
                    <a:pt x="20" y="48"/>
                  </a:lnTo>
                  <a:lnTo>
                    <a:pt x="20" y="54"/>
                  </a:lnTo>
                  <a:lnTo>
                    <a:pt x="24" y="56"/>
                  </a:lnTo>
                  <a:lnTo>
                    <a:pt x="26" y="56"/>
                  </a:lnTo>
                  <a:lnTo>
                    <a:pt x="28" y="56"/>
                  </a:lnTo>
                  <a:lnTo>
                    <a:pt x="32" y="58"/>
                  </a:lnTo>
                  <a:lnTo>
                    <a:pt x="38" y="56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6" y="54"/>
                  </a:lnTo>
                  <a:lnTo>
                    <a:pt x="58" y="46"/>
                  </a:lnTo>
                  <a:lnTo>
                    <a:pt x="62" y="42"/>
                  </a:lnTo>
                  <a:lnTo>
                    <a:pt x="62" y="44"/>
                  </a:lnTo>
                  <a:lnTo>
                    <a:pt x="64" y="44"/>
                  </a:lnTo>
                  <a:lnTo>
                    <a:pt x="66" y="40"/>
                  </a:lnTo>
                  <a:lnTo>
                    <a:pt x="70" y="40"/>
                  </a:lnTo>
                  <a:lnTo>
                    <a:pt x="70" y="4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Google Shape;278;p2"/>
            <p:cNvSpPr/>
            <p:nvPr/>
          </p:nvSpPr>
          <p:spPr>
            <a:xfrm>
              <a:off x="2944813" y="3370263"/>
              <a:ext cx="107950" cy="76200"/>
            </a:xfrm>
            <a:custGeom>
              <a:rect b="b" l="l" r="r" t="t"/>
              <a:pathLst>
                <a:path extrusionOk="0" h="48" w="68">
                  <a:moveTo>
                    <a:pt x="64" y="8"/>
                  </a:moveTo>
                  <a:lnTo>
                    <a:pt x="62" y="6"/>
                  </a:lnTo>
                  <a:lnTo>
                    <a:pt x="56" y="6"/>
                  </a:lnTo>
                  <a:lnTo>
                    <a:pt x="58" y="4"/>
                  </a:lnTo>
                  <a:lnTo>
                    <a:pt x="56" y="2"/>
                  </a:lnTo>
                  <a:lnTo>
                    <a:pt x="52" y="6"/>
                  </a:lnTo>
                  <a:lnTo>
                    <a:pt x="46" y="6"/>
                  </a:lnTo>
                  <a:lnTo>
                    <a:pt x="44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4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24" y="10"/>
                  </a:lnTo>
                  <a:lnTo>
                    <a:pt x="38" y="12"/>
                  </a:lnTo>
                  <a:lnTo>
                    <a:pt x="36" y="12"/>
                  </a:lnTo>
                  <a:lnTo>
                    <a:pt x="32" y="14"/>
                  </a:lnTo>
                  <a:lnTo>
                    <a:pt x="26" y="18"/>
                  </a:lnTo>
                  <a:lnTo>
                    <a:pt x="22" y="14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4" y="24"/>
                  </a:lnTo>
                  <a:lnTo>
                    <a:pt x="0" y="30"/>
                  </a:lnTo>
                  <a:lnTo>
                    <a:pt x="4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48"/>
                  </a:lnTo>
                  <a:lnTo>
                    <a:pt x="12" y="44"/>
                  </a:lnTo>
                  <a:lnTo>
                    <a:pt x="14" y="44"/>
                  </a:lnTo>
                  <a:lnTo>
                    <a:pt x="26" y="32"/>
                  </a:lnTo>
                  <a:lnTo>
                    <a:pt x="26" y="26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8"/>
                  </a:lnTo>
                  <a:lnTo>
                    <a:pt x="34" y="28"/>
                  </a:lnTo>
                  <a:lnTo>
                    <a:pt x="34" y="24"/>
                  </a:lnTo>
                  <a:lnTo>
                    <a:pt x="38" y="26"/>
                  </a:lnTo>
                  <a:lnTo>
                    <a:pt x="44" y="24"/>
                  </a:lnTo>
                  <a:lnTo>
                    <a:pt x="60" y="14"/>
                  </a:lnTo>
                  <a:lnTo>
                    <a:pt x="66" y="14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4" y="12"/>
                  </a:lnTo>
                  <a:lnTo>
                    <a:pt x="66" y="10"/>
                  </a:lnTo>
                  <a:lnTo>
                    <a:pt x="64" y="8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2"/>
            <p:cNvSpPr/>
            <p:nvPr/>
          </p:nvSpPr>
          <p:spPr>
            <a:xfrm>
              <a:off x="2709863" y="35734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Google Shape;280;p2"/>
            <p:cNvSpPr/>
            <p:nvPr/>
          </p:nvSpPr>
          <p:spPr>
            <a:xfrm>
              <a:off x="2735263" y="3598863"/>
              <a:ext cx="12700" cy="22225"/>
            </a:xfrm>
            <a:custGeom>
              <a:rect b="b" l="l" r="r" t="t"/>
              <a:pathLst>
                <a:path extrusionOk="0" h="14" w="8">
                  <a:moveTo>
                    <a:pt x="2" y="0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2"/>
                  </a:lnTo>
                  <a:lnTo>
                    <a:pt x="4" y="6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Google Shape;281;p2"/>
            <p:cNvSpPr/>
            <p:nvPr/>
          </p:nvSpPr>
          <p:spPr>
            <a:xfrm>
              <a:off x="776288" y="2274888"/>
              <a:ext cx="635000" cy="796925"/>
            </a:xfrm>
            <a:custGeom>
              <a:rect b="b" l="l" r="r" t="t"/>
              <a:pathLst>
                <a:path extrusionOk="0" h="502" w="400">
                  <a:moveTo>
                    <a:pt x="400" y="390"/>
                  </a:moveTo>
                  <a:lnTo>
                    <a:pt x="388" y="376"/>
                  </a:lnTo>
                  <a:lnTo>
                    <a:pt x="386" y="374"/>
                  </a:lnTo>
                  <a:lnTo>
                    <a:pt x="388" y="368"/>
                  </a:lnTo>
                  <a:lnTo>
                    <a:pt x="378" y="368"/>
                  </a:lnTo>
                  <a:lnTo>
                    <a:pt x="376" y="372"/>
                  </a:lnTo>
                  <a:lnTo>
                    <a:pt x="370" y="368"/>
                  </a:lnTo>
                  <a:lnTo>
                    <a:pt x="368" y="370"/>
                  </a:lnTo>
                  <a:lnTo>
                    <a:pt x="362" y="368"/>
                  </a:lnTo>
                  <a:lnTo>
                    <a:pt x="362" y="352"/>
                  </a:lnTo>
                  <a:lnTo>
                    <a:pt x="362" y="336"/>
                  </a:lnTo>
                  <a:lnTo>
                    <a:pt x="362" y="318"/>
                  </a:lnTo>
                  <a:lnTo>
                    <a:pt x="362" y="302"/>
                  </a:lnTo>
                  <a:lnTo>
                    <a:pt x="362" y="284"/>
                  </a:lnTo>
                  <a:lnTo>
                    <a:pt x="362" y="266"/>
                  </a:lnTo>
                  <a:lnTo>
                    <a:pt x="362" y="248"/>
                  </a:lnTo>
                  <a:lnTo>
                    <a:pt x="362" y="230"/>
                  </a:lnTo>
                  <a:lnTo>
                    <a:pt x="362" y="212"/>
                  </a:lnTo>
                  <a:lnTo>
                    <a:pt x="362" y="192"/>
                  </a:lnTo>
                  <a:lnTo>
                    <a:pt x="362" y="172"/>
                  </a:lnTo>
                  <a:lnTo>
                    <a:pt x="362" y="152"/>
                  </a:lnTo>
                  <a:lnTo>
                    <a:pt x="362" y="132"/>
                  </a:lnTo>
                  <a:lnTo>
                    <a:pt x="362" y="110"/>
                  </a:lnTo>
                  <a:lnTo>
                    <a:pt x="362" y="88"/>
                  </a:lnTo>
                  <a:lnTo>
                    <a:pt x="362" y="66"/>
                  </a:lnTo>
                  <a:lnTo>
                    <a:pt x="360" y="66"/>
                  </a:lnTo>
                  <a:lnTo>
                    <a:pt x="358" y="70"/>
                  </a:lnTo>
                  <a:lnTo>
                    <a:pt x="332" y="50"/>
                  </a:lnTo>
                  <a:lnTo>
                    <a:pt x="330" y="50"/>
                  </a:lnTo>
                  <a:lnTo>
                    <a:pt x="328" y="54"/>
                  </a:lnTo>
                  <a:lnTo>
                    <a:pt x="326" y="50"/>
                  </a:lnTo>
                  <a:lnTo>
                    <a:pt x="304" y="56"/>
                  </a:lnTo>
                  <a:lnTo>
                    <a:pt x="296" y="48"/>
                  </a:lnTo>
                  <a:lnTo>
                    <a:pt x="282" y="50"/>
                  </a:lnTo>
                  <a:lnTo>
                    <a:pt x="252" y="36"/>
                  </a:lnTo>
                  <a:lnTo>
                    <a:pt x="238" y="40"/>
                  </a:lnTo>
                  <a:lnTo>
                    <a:pt x="240" y="38"/>
                  </a:lnTo>
                  <a:lnTo>
                    <a:pt x="238" y="36"/>
                  </a:lnTo>
                  <a:lnTo>
                    <a:pt x="220" y="38"/>
                  </a:lnTo>
                  <a:lnTo>
                    <a:pt x="222" y="34"/>
                  </a:lnTo>
                  <a:lnTo>
                    <a:pt x="216" y="32"/>
                  </a:lnTo>
                  <a:lnTo>
                    <a:pt x="212" y="28"/>
                  </a:lnTo>
                  <a:lnTo>
                    <a:pt x="214" y="22"/>
                  </a:lnTo>
                  <a:lnTo>
                    <a:pt x="206" y="20"/>
                  </a:lnTo>
                  <a:lnTo>
                    <a:pt x="206" y="24"/>
                  </a:lnTo>
                  <a:lnTo>
                    <a:pt x="204" y="24"/>
                  </a:lnTo>
                  <a:lnTo>
                    <a:pt x="198" y="18"/>
                  </a:lnTo>
                  <a:lnTo>
                    <a:pt x="186" y="22"/>
                  </a:lnTo>
                  <a:lnTo>
                    <a:pt x="180" y="20"/>
                  </a:lnTo>
                  <a:lnTo>
                    <a:pt x="182" y="18"/>
                  </a:lnTo>
                  <a:lnTo>
                    <a:pt x="178" y="12"/>
                  </a:lnTo>
                  <a:lnTo>
                    <a:pt x="174" y="10"/>
                  </a:lnTo>
                  <a:lnTo>
                    <a:pt x="170" y="14"/>
                  </a:lnTo>
                  <a:lnTo>
                    <a:pt x="170" y="18"/>
                  </a:lnTo>
                  <a:lnTo>
                    <a:pt x="172" y="26"/>
                  </a:lnTo>
                  <a:lnTo>
                    <a:pt x="170" y="26"/>
                  </a:lnTo>
                  <a:lnTo>
                    <a:pt x="168" y="22"/>
                  </a:lnTo>
                  <a:lnTo>
                    <a:pt x="158" y="22"/>
                  </a:lnTo>
                  <a:lnTo>
                    <a:pt x="160" y="18"/>
                  </a:lnTo>
                  <a:lnTo>
                    <a:pt x="168" y="12"/>
                  </a:lnTo>
                  <a:lnTo>
                    <a:pt x="168" y="10"/>
                  </a:lnTo>
                  <a:lnTo>
                    <a:pt x="152" y="0"/>
                  </a:lnTo>
                  <a:lnTo>
                    <a:pt x="148" y="6"/>
                  </a:lnTo>
                  <a:lnTo>
                    <a:pt x="148" y="10"/>
                  </a:lnTo>
                  <a:lnTo>
                    <a:pt x="136" y="22"/>
                  </a:lnTo>
                  <a:lnTo>
                    <a:pt x="120" y="24"/>
                  </a:lnTo>
                  <a:lnTo>
                    <a:pt x="120" y="24"/>
                  </a:lnTo>
                  <a:lnTo>
                    <a:pt x="118" y="26"/>
                  </a:lnTo>
                  <a:lnTo>
                    <a:pt x="118" y="28"/>
                  </a:lnTo>
                  <a:lnTo>
                    <a:pt x="114" y="26"/>
                  </a:lnTo>
                  <a:lnTo>
                    <a:pt x="122" y="18"/>
                  </a:lnTo>
                  <a:lnTo>
                    <a:pt x="110" y="26"/>
                  </a:lnTo>
                  <a:lnTo>
                    <a:pt x="106" y="30"/>
                  </a:lnTo>
                  <a:lnTo>
                    <a:pt x="116" y="34"/>
                  </a:lnTo>
                  <a:lnTo>
                    <a:pt x="110" y="36"/>
                  </a:lnTo>
                  <a:lnTo>
                    <a:pt x="108" y="46"/>
                  </a:lnTo>
                  <a:lnTo>
                    <a:pt x="108" y="40"/>
                  </a:lnTo>
                  <a:lnTo>
                    <a:pt x="106" y="42"/>
                  </a:lnTo>
                  <a:lnTo>
                    <a:pt x="108" y="34"/>
                  </a:lnTo>
                  <a:lnTo>
                    <a:pt x="106" y="32"/>
                  </a:lnTo>
                  <a:lnTo>
                    <a:pt x="82" y="50"/>
                  </a:lnTo>
                  <a:lnTo>
                    <a:pt x="84" y="44"/>
                  </a:lnTo>
                  <a:lnTo>
                    <a:pt x="82" y="44"/>
                  </a:lnTo>
                  <a:lnTo>
                    <a:pt x="78" y="52"/>
                  </a:lnTo>
                  <a:lnTo>
                    <a:pt x="76" y="54"/>
                  </a:lnTo>
                  <a:lnTo>
                    <a:pt x="70" y="62"/>
                  </a:lnTo>
                  <a:lnTo>
                    <a:pt x="68" y="66"/>
                  </a:lnTo>
                  <a:lnTo>
                    <a:pt x="66" y="78"/>
                  </a:lnTo>
                  <a:lnTo>
                    <a:pt x="66" y="76"/>
                  </a:lnTo>
                  <a:lnTo>
                    <a:pt x="60" y="88"/>
                  </a:lnTo>
                  <a:lnTo>
                    <a:pt x="54" y="94"/>
                  </a:lnTo>
                  <a:lnTo>
                    <a:pt x="24" y="98"/>
                  </a:lnTo>
                  <a:lnTo>
                    <a:pt x="24" y="112"/>
                  </a:lnTo>
                  <a:lnTo>
                    <a:pt x="26" y="112"/>
                  </a:lnTo>
                  <a:lnTo>
                    <a:pt x="16" y="116"/>
                  </a:lnTo>
                  <a:lnTo>
                    <a:pt x="50" y="140"/>
                  </a:lnTo>
                  <a:lnTo>
                    <a:pt x="56" y="148"/>
                  </a:lnTo>
                  <a:lnTo>
                    <a:pt x="60" y="162"/>
                  </a:lnTo>
                  <a:lnTo>
                    <a:pt x="70" y="166"/>
                  </a:lnTo>
                  <a:lnTo>
                    <a:pt x="72" y="162"/>
                  </a:lnTo>
                  <a:lnTo>
                    <a:pt x="74" y="160"/>
                  </a:lnTo>
                  <a:lnTo>
                    <a:pt x="74" y="166"/>
                  </a:lnTo>
                  <a:lnTo>
                    <a:pt x="74" y="166"/>
                  </a:lnTo>
                  <a:lnTo>
                    <a:pt x="86" y="164"/>
                  </a:lnTo>
                  <a:lnTo>
                    <a:pt x="88" y="166"/>
                  </a:lnTo>
                  <a:lnTo>
                    <a:pt x="84" y="172"/>
                  </a:lnTo>
                  <a:lnTo>
                    <a:pt x="90" y="180"/>
                  </a:lnTo>
                  <a:lnTo>
                    <a:pt x="92" y="176"/>
                  </a:lnTo>
                  <a:lnTo>
                    <a:pt x="92" y="178"/>
                  </a:lnTo>
                  <a:lnTo>
                    <a:pt x="100" y="180"/>
                  </a:lnTo>
                  <a:lnTo>
                    <a:pt x="114" y="176"/>
                  </a:lnTo>
                  <a:lnTo>
                    <a:pt x="114" y="180"/>
                  </a:lnTo>
                  <a:lnTo>
                    <a:pt x="100" y="186"/>
                  </a:lnTo>
                  <a:lnTo>
                    <a:pt x="92" y="180"/>
                  </a:lnTo>
                  <a:lnTo>
                    <a:pt x="86" y="182"/>
                  </a:lnTo>
                  <a:lnTo>
                    <a:pt x="80" y="176"/>
                  </a:lnTo>
                  <a:lnTo>
                    <a:pt x="84" y="182"/>
                  </a:lnTo>
                  <a:lnTo>
                    <a:pt x="82" y="188"/>
                  </a:lnTo>
                  <a:lnTo>
                    <a:pt x="84" y="188"/>
                  </a:lnTo>
                  <a:lnTo>
                    <a:pt x="84" y="184"/>
                  </a:lnTo>
                  <a:lnTo>
                    <a:pt x="96" y="190"/>
                  </a:lnTo>
                  <a:lnTo>
                    <a:pt x="94" y="194"/>
                  </a:lnTo>
                  <a:lnTo>
                    <a:pt x="94" y="190"/>
                  </a:lnTo>
                  <a:lnTo>
                    <a:pt x="88" y="190"/>
                  </a:lnTo>
                  <a:lnTo>
                    <a:pt x="84" y="200"/>
                  </a:lnTo>
                  <a:lnTo>
                    <a:pt x="80" y="196"/>
                  </a:lnTo>
                  <a:lnTo>
                    <a:pt x="60" y="196"/>
                  </a:lnTo>
                  <a:lnTo>
                    <a:pt x="54" y="192"/>
                  </a:lnTo>
                  <a:lnTo>
                    <a:pt x="58" y="188"/>
                  </a:lnTo>
                  <a:lnTo>
                    <a:pt x="58" y="180"/>
                  </a:lnTo>
                  <a:lnTo>
                    <a:pt x="60" y="178"/>
                  </a:lnTo>
                  <a:lnTo>
                    <a:pt x="46" y="178"/>
                  </a:lnTo>
                  <a:lnTo>
                    <a:pt x="30" y="190"/>
                  </a:lnTo>
                  <a:lnTo>
                    <a:pt x="34" y="194"/>
                  </a:lnTo>
                  <a:lnTo>
                    <a:pt x="24" y="192"/>
                  </a:lnTo>
                  <a:lnTo>
                    <a:pt x="14" y="202"/>
                  </a:lnTo>
                  <a:lnTo>
                    <a:pt x="8" y="204"/>
                  </a:lnTo>
                  <a:lnTo>
                    <a:pt x="8" y="206"/>
                  </a:lnTo>
                  <a:lnTo>
                    <a:pt x="0" y="208"/>
                  </a:lnTo>
                  <a:lnTo>
                    <a:pt x="10" y="218"/>
                  </a:lnTo>
                  <a:lnTo>
                    <a:pt x="26" y="222"/>
                  </a:lnTo>
                  <a:lnTo>
                    <a:pt x="20" y="226"/>
                  </a:lnTo>
                  <a:lnTo>
                    <a:pt x="16" y="222"/>
                  </a:lnTo>
                  <a:lnTo>
                    <a:pt x="16" y="224"/>
                  </a:lnTo>
                  <a:lnTo>
                    <a:pt x="22" y="234"/>
                  </a:lnTo>
                  <a:lnTo>
                    <a:pt x="22" y="240"/>
                  </a:lnTo>
                  <a:lnTo>
                    <a:pt x="26" y="244"/>
                  </a:lnTo>
                  <a:lnTo>
                    <a:pt x="44" y="248"/>
                  </a:lnTo>
                  <a:lnTo>
                    <a:pt x="60" y="244"/>
                  </a:lnTo>
                  <a:lnTo>
                    <a:pt x="66" y="250"/>
                  </a:lnTo>
                  <a:lnTo>
                    <a:pt x="68" y="246"/>
                  </a:lnTo>
                  <a:lnTo>
                    <a:pt x="62" y="242"/>
                  </a:lnTo>
                  <a:lnTo>
                    <a:pt x="66" y="242"/>
                  </a:lnTo>
                  <a:lnTo>
                    <a:pt x="70" y="246"/>
                  </a:lnTo>
                  <a:lnTo>
                    <a:pt x="72" y="252"/>
                  </a:lnTo>
                  <a:lnTo>
                    <a:pt x="76" y="246"/>
                  </a:lnTo>
                  <a:lnTo>
                    <a:pt x="84" y="236"/>
                  </a:lnTo>
                  <a:lnTo>
                    <a:pt x="90" y="238"/>
                  </a:lnTo>
                  <a:lnTo>
                    <a:pt x="94" y="234"/>
                  </a:lnTo>
                  <a:lnTo>
                    <a:pt x="98" y="238"/>
                  </a:lnTo>
                  <a:lnTo>
                    <a:pt x="96" y="246"/>
                  </a:lnTo>
                  <a:lnTo>
                    <a:pt x="88" y="246"/>
                  </a:lnTo>
                  <a:lnTo>
                    <a:pt x="90" y="250"/>
                  </a:lnTo>
                  <a:lnTo>
                    <a:pt x="92" y="250"/>
                  </a:lnTo>
                  <a:lnTo>
                    <a:pt x="98" y="264"/>
                  </a:lnTo>
                  <a:lnTo>
                    <a:pt x="98" y="270"/>
                  </a:lnTo>
                  <a:lnTo>
                    <a:pt x="94" y="276"/>
                  </a:lnTo>
                  <a:lnTo>
                    <a:pt x="78" y="280"/>
                  </a:lnTo>
                  <a:lnTo>
                    <a:pt x="80" y="278"/>
                  </a:lnTo>
                  <a:lnTo>
                    <a:pt x="78" y="278"/>
                  </a:lnTo>
                  <a:lnTo>
                    <a:pt x="68" y="290"/>
                  </a:lnTo>
                  <a:lnTo>
                    <a:pt x="62" y="288"/>
                  </a:lnTo>
                  <a:lnTo>
                    <a:pt x="58" y="292"/>
                  </a:lnTo>
                  <a:lnTo>
                    <a:pt x="52" y="294"/>
                  </a:lnTo>
                  <a:lnTo>
                    <a:pt x="52" y="300"/>
                  </a:lnTo>
                  <a:lnTo>
                    <a:pt x="46" y="300"/>
                  </a:lnTo>
                  <a:lnTo>
                    <a:pt x="34" y="310"/>
                  </a:lnTo>
                  <a:lnTo>
                    <a:pt x="30" y="318"/>
                  </a:lnTo>
                  <a:lnTo>
                    <a:pt x="30" y="324"/>
                  </a:lnTo>
                  <a:lnTo>
                    <a:pt x="26" y="326"/>
                  </a:lnTo>
                  <a:lnTo>
                    <a:pt x="28" y="330"/>
                  </a:lnTo>
                  <a:lnTo>
                    <a:pt x="24" y="330"/>
                  </a:lnTo>
                  <a:lnTo>
                    <a:pt x="24" y="334"/>
                  </a:lnTo>
                  <a:lnTo>
                    <a:pt x="36" y="332"/>
                  </a:lnTo>
                  <a:lnTo>
                    <a:pt x="38" y="332"/>
                  </a:lnTo>
                  <a:lnTo>
                    <a:pt x="30" y="334"/>
                  </a:lnTo>
                  <a:lnTo>
                    <a:pt x="28" y="338"/>
                  </a:lnTo>
                  <a:lnTo>
                    <a:pt x="32" y="340"/>
                  </a:lnTo>
                  <a:lnTo>
                    <a:pt x="36" y="338"/>
                  </a:lnTo>
                  <a:lnTo>
                    <a:pt x="34" y="342"/>
                  </a:lnTo>
                  <a:lnTo>
                    <a:pt x="38" y="348"/>
                  </a:lnTo>
                  <a:lnTo>
                    <a:pt x="42" y="346"/>
                  </a:lnTo>
                  <a:lnTo>
                    <a:pt x="44" y="348"/>
                  </a:lnTo>
                  <a:lnTo>
                    <a:pt x="46" y="348"/>
                  </a:lnTo>
                  <a:lnTo>
                    <a:pt x="44" y="352"/>
                  </a:lnTo>
                  <a:lnTo>
                    <a:pt x="48" y="352"/>
                  </a:lnTo>
                  <a:lnTo>
                    <a:pt x="58" y="352"/>
                  </a:lnTo>
                  <a:lnTo>
                    <a:pt x="58" y="354"/>
                  </a:lnTo>
                  <a:lnTo>
                    <a:pt x="54" y="358"/>
                  </a:lnTo>
                  <a:lnTo>
                    <a:pt x="48" y="368"/>
                  </a:lnTo>
                  <a:lnTo>
                    <a:pt x="50" y="376"/>
                  </a:lnTo>
                  <a:lnTo>
                    <a:pt x="54" y="374"/>
                  </a:lnTo>
                  <a:lnTo>
                    <a:pt x="54" y="376"/>
                  </a:lnTo>
                  <a:lnTo>
                    <a:pt x="52" y="378"/>
                  </a:lnTo>
                  <a:lnTo>
                    <a:pt x="56" y="382"/>
                  </a:lnTo>
                  <a:lnTo>
                    <a:pt x="66" y="384"/>
                  </a:lnTo>
                  <a:lnTo>
                    <a:pt x="76" y="372"/>
                  </a:lnTo>
                  <a:lnTo>
                    <a:pt x="72" y="366"/>
                  </a:lnTo>
                  <a:lnTo>
                    <a:pt x="76" y="360"/>
                  </a:lnTo>
                  <a:lnTo>
                    <a:pt x="88" y="352"/>
                  </a:lnTo>
                  <a:lnTo>
                    <a:pt x="76" y="368"/>
                  </a:lnTo>
                  <a:lnTo>
                    <a:pt x="84" y="388"/>
                  </a:lnTo>
                  <a:lnTo>
                    <a:pt x="80" y="396"/>
                  </a:lnTo>
                  <a:lnTo>
                    <a:pt x="82" y="400"/>
                  </a:lnTo>
                  <a:lnTo>
                    <a:pt x="86" y="400"/>
                  </a:lnTo>
                  <a:lnTo>
                    <a:pt x="84" y="402"/>
                  </a:lnTo>
                  <a:lnTo>
                    <a:pt x="84" y="406"/>
                  </a:lnTo>
                  <a:lnTo>
                    <a:pt x="86" y="406"/>
                  </a:lnTo>
                  <a:lnTo>
                    <a:pt x="78" y="412"/>
                  </a:lnTo>
                  <a:lnTo>
                    <a:pt x="84" y="412"/>
                  </a:lnTo>
                  <a:lnTo>
                    <a:pt x="96" y="404"/>
                  </a:lnTo>
                  <a:lnTo>
                    <a:pt x="104" y="394"/>
                  </a:lnTo>
                  <a:lnTo>
                    <a:pt x="104" y="404"/>
                  </a:lnTo>
                  <a:lnTo>
                    <a:pt x="108" y="406"/>
                  </a:lnTo>
                  <a:lnTo>
                    <a:pt x="114" y="404"/>
                  </a:lnTo>
                  <a:lnTo>
                    <a:pt x="120" y="418"/>
                  </a:lnTo>
                  <a:lnTo>
                    <a:pt x="124" y="414"/>
                  </a:lnTo>
                  <a:lnTo>
                    <a:pt x="122" y="408"/>
                  </a:lnTo>
                  <a:lnTo>
                    <a:pt x="126" y="402"/>
                  </a:lnTo>
                  <a:lnTo>
                    <a:pt x="128" y="402"/>
                  </a:lnTo>
                  <a:lnTo>
                    <a:pt x="126" y="406"/>
                  </a:lnTo>
                  <a:lnTo>
                    <a:pt x="134" y="410"/>
                  </a:lnTo>
                  <a:lnTo>
                    <a:pt x="152" y="400"/>
                  </a:lnTo>
                  <a:lnTo>
                    <a:pt x="146" y="408"/>
                  </a:lnTo>
                  <a:lnTo>
                    <a:pt x="146" y="408"/>
                  </a:lnTo>
                  <a:lnTo>
                    <a:pt x="142" y="412"/>
                  </a:lnTo>
                  <a:lnTo>
                    <a:pt x="140" y="420"/>
                  </a:lnTo>
                  <a:lnTo>
                    <a:pt x="144" y="420"/>
                  </a:lnTo>
                  <a:lnTo>
                    <a:pt x="140" y="424"/>
                  </a:lnTo>
                  <a:lnTo>
                    <a:pt x="138" y="436"/>
                  </a:lnTo>
                  <a:lnTo>
                    <a:pt x="134" y="444"/>
                  </a:lnTo>
                  <a:lnTo>
                    <a:pt x="132" y="444"/>
                  </a:lnTo>
                  <a:lnTo>
                    <a:pt x="126" y="450"/>
                  </a:lnTo>
                  <a:lnTo>
                    <a:pt x="124" y="456"/>
                  </a:lnTo>
                  <a:lnTo>
                    <a:pt x="122" y="456"/>
                  </a:lnTo>
                  <a:lnTo>
                    <a:pt x="104" y="468"/>
                  </a:lnTo>
                  <a:lnTo>
                    <a:pt x="100" y="478"/>
                  </a:lnTo>
                  <a:lnTo>
                    <a:pt x="98" y="478"/>
                  </a:lnTo>
                  <a:lnTo>
                    <a:pt x="96" y="480"/>
                  </a:lnTo>
                  <a:lnTo>
                    <a:pt x="94" y="478"/>
                  </a:lnTo>
                  <a:lnTo>
                    <a:pt x="96" y="476"/>
                  </a:lnTo>
                  <a:lnTo>
                    <a:pt x="90" y="476"/>
                  </a:lnTo>
                  <a:lnTo>
                    <a:pt x="78" y="482"/>
                  </a:lnTo>
                  <a:lnTo>
                    <a:pt x="68" y="494"/>
                  </a:lnTo>
                  <a:lnTo>
                    <a:pt x="62" y="496"/>
                  </a:lnTo>
                  <a:lnTo>
                    <a:pt x="60" y="496"/>
                  </a:lnTo>
                  <a:lnTo>
                    <a:pt x="64" y="502"/>
                  </a:lnTo>
                  <a:lnTo>
                    <a:pt x="66" y="500"/>
                  </a:lnTo>
                  <a:lnTo>
                    <a:pt x="66" y="496"/>
                  </a:lnTo>
                  <a:lnTo>
                    <a:pt x="68" y="500"/>
                  </a:lnTo>
                  <a:lnTo>
                    <a:pt x="72" y="498"/>
                  </a:lnTo>
                  <a:lnTo>
                    <a:pt x="72" y="494"/>
                  </a:lnTo>
                  <a:lnTo>
                    <a:pt x="74" y="498"/>
                  </a:lnTo>
                  <a:lnTo>
                    <a:pt x="80" y="496"/>
                  </a:lnTo>
                  <a:lnTo>
                    <a:pt x="86" y="484"/>
                  </a:lnTo>
                  <a:lnTo>
                    <a:pt x="88" y="484"/>
                  </a:lnTo>
                  <a:lnTo>
                    <a:pt x="88" y="490"/>
                  </a:lnTo>
                  <a:lnTo>
                    <a:pt x="98" y="488"/>
                  </a:lnTo>
                  <a:lnTo>
                    <a:pt x="98" y="486"/>
                  </a:lnTo>
                  <a:lnTo>
                    <a:pt x="100" y="488"/>
                  </a:lnTo>
                  <a:lnTo>
                    <a:pt x="110" y="480"/>
                  </a:lnTo>
                  <a:lnTo>
                    <a:pt x="112" y="482"/>
                  </a:lnTo>
                  <a:lnTo>
                    <a:pt x="112" y="486"/>
                  </a:lnTo>
                  <a:lnTo>
                    <a:pt x="114" y="478"/>
                  </a:lnTo>
                  <a:lnTo>
                    <a:pt x="120" y="478"/>
                  </a:lnTo>
                  <a:lnTo>
                    <a:pt x="126" y="474"/>
                  </a:lnTo>
                  <a:lnTo>
                    <a:pt x="126" y="470"/>
                  </a:lnTo>
                  <a:lnTo>
                    <a:pt x="124" y="468"/>
                  </a:lnTo>
                  <a:lnTo>
                    <a:pt x="128" y="466"/>
                  </a:lnTo>
                  <a:lnTo>
                    <a:pt x="136" y="464"/>
                  </a:lnTo>
                  <a:lnTo>
                    <a:pt x="136" y="462"/>
                  </a:lnTo>
                  <a:lnTo>
                    <a:pt x="134" y="462"/>
                  </a:lnTo>
                  <a:lnTo>
                    <a:pt x="138" y="460"/>
                  </a:lnTo>
                  <a:lnTo>
                    <a:pt x="140" y="462"/>
                  </a:lnTo>
                  <a:lnTo>
                    <a:pt x="140" y="456"/>
                  </a:lnTo>
                  <a:lnTo>
                    <a:pt x="144" y="456"/>
                  </a:lnTo>
                  <a:lnTo>
                    <a:pt x="154" y="450"/>
                  </a:lnTo>
                  <a:lnTo>
                    <a:pt x="156" y="444"/>
                  </a:lnTo>
                  <a:lnTo>
                    <a:pt x="160" y="440"/>
                  </a:lnTo>
                  <a:lnTo>
                    <a:pt x="160" y="438"/>
                  </a:lnTo>
                  <a:lnTo>
                    <a:pt x="164" y="438"/>
                  </a:lnTo>
                  <a:lnTo>
                    <a:pt x="164" y="434"/>
                  </a:lnTo>
                  <a:lnTo>
                    <a:pt x="168" y="434"/>
                  </a:lnTo>
                  <a:lnTo>
                    <a:pt x="174" y="428"/>
                  </a:lnTo>
                  <a:lnTo>
                    <a:pt x="186" y="422"/>
                  </a:lnTo>
                  <a:lnTo>
                    <a:pt x="184" y="418"/>
                  </a:lnTo>
                  <a:lnTo>
                    <a:pt x="186" y="418"/>
                  </a:lnTo>
                  <a:lnTo>
                    <a:pt x="186" y="414"/>
                  </a:lnTo>
                  <a:lnTo>
                    <a:pt x="194" y="410"/>
                  </a:lnTo>
                  <a:lnTo>
                    <a:pt x="196" y="406"/>
                  </a:lnTo>
                  <a:lnTo>
                    <a:pt x="192" y="400"/>
                  </a:lnTo>
                  <a:lnTo>
                    <a:pt x="184" y="400"/>
                  </a:lnTo>
                  <a:lnTo>
                    <a:pt x="186" y="392"/>
                  </a:lnTo>
                  <a:lnTo>
                    <a:pt x="192" y="390"/>
                  </a:lnTo>
                  <a:lnTo>
                    <a:pt x="192" y="388"/>
                  </a:lnTo>
                  <a:lnTo>
                    <a:pt x="192" y="384"/>
                  </a:lnTo>
                  <a:lnTo>
                    <a:pt x="198" y="384"/>
                  </a:lnTo>
                  <a:lnTo>
                    <a:pt x="200" y="380"/>
                  </a:lnTo>
                  <a:lnTo>
                    <a:pt x="198" y="380"/>
                  </a:lnTo>
                  <a:lnTo>
                    <a:pt x="206" y="376"/>
                  </a:lnTo>
                  <a:lnTo>
                    <a:pt x="204" y="372"/>
                  </a:lnTo>
                  <a:lnTo>
                    <a:pt x="200" y="368"/>
                  </a:lnTo>
                  <a:lnTo>
                    <a:pt x="206" y="370"/>
                  </a:lnTo>
                  <a:lnTo>
                    <a:pt x="210" y="364"/>
                  </a:lnTo>
                  <a:lnTo>
                    <a:pt x="218" y="350"/>
                  </a:lnTo>
                  <a:lnTo>
                    <a:pt x="232" y="340"/>
                  </a:lnTo>
                  <a:lnTo>
                    <a:pt x="232" y="334"/>
                  </a:lnTo>
                  <a:lnTo>
                    <a:pt x="236" y="320"/>
                  </a:lnTo>
                  <a:lnTo>
                    <a:pt x="238" y="312"/>
                  </a:lnTo>
                  <a:lnTo>
                    <a:pt x="240" y="316"/>
                  </a:lnTo>
                  <a:lnTo>
                    <a:pt x="238" y="326"/>
                  </a:lnTo>
                  <a:lnTo>
                    <a:pt x="234" y="334"/>
                  </a:lnTo>
                  <a:lnTo>
                    <a:pt x="234" y="340"/>
                  </a:lnTo>
                  <a:lnTo>
                    <a:pt x="240" y="342"/>
                  </a:lnTo>
                  <a:lnTo>
                    <a:pt x="250" y="334"/>
                  </a:lnTo>
                  <a:lnTo>
                    <a:pt x="248" y="338"/>
                  </a:lnTo>
                  <a:lnTo>
                    <a:pt x="240" y="344"/>
                  </a:lnTo>
                  <a:lnTo>
                    <a:pt x="240" y="346"/>
                  </a:lnTo>
                  <a:lnTo>
                    <a:pt x="254" y="352"/>
                  </a:lnTo>
                  <a:lnTo>
                    <a:pt x="252" y="354"/>
                  </a:lnTo>
                  <a:lnTo>
                    <a:pt x="240" y="352"/>
                  </a:lnTo>
                  <a:lnTo>
                    <a:pt x="236" y="348"/>
                  </a:lnTo>
                  <a:lnTo>
                    <a:pt x="224" y="356"/>
                  </a:lnTo>
                  <a:lnTo>
                    <a:pt x="222" y="358"/>
                  </a:lnTo>
                  <a:lnTo>
                    <a:pt x="222" y="368"/>
                  </a:lnTo>
                  <a:lnTo>
                    <a:pt x="216" y="382"/>
                  </a:lnTo>
                  <a:lnTo>
                    <a:pt x="220" y="386"/>
                  </a:lnTo>
                  <a:lnTo>
                    <a:pt x="228" y="382"/>
                  </a:lnTo>
                  <a:lnTo>
                    <a:pt x="226" y="386"/>
                  </a:lnTo>
                  <a:lnTo>
                    <a:pt x="222" y="388"/>
                  </a:lnTo>
                  <a:lnTo>
                    <a:pt x="224" y="390"/>
                  </a:lnTo>
                  <a:lnTo>
                    <a:pt x="218" y="390"/>
                  </a:lnTo>
                  <a:lnTo>
                    <a:pt x="216" y="396"/>
                  </a:lnTo>
                  <a:lnTo>
                    <a:pt x="218" y="398"/>
                  </a:lnTo>
                  <a:lnTo>
                    <a:pt x="224" y="396"/>
                  </a:lnTo>
                  <a:lnTo>
                    <a:pt x="226" y="392"/>
                  </a:lnTo>
                  <a:lnTo>
                    <a:pt x="228" y="394"/>
                  </a:lnTo>
                  <a:lnTo>
                    <a:pt x="234" y="388"/>
                  </a:lnTo>
                  <a:lnTo>
                    <a:pt x="236" y="386"/>
                  </a:lnTo>
                  <a:lnTo>
                    <a:pt x="236" y="392"/>
                  </a:lnTo>
                  <a:lnTo>
                    <a:pt x="238" y="384"/>
                  </a:lnTo>
                  <a:lnTo>
                    <a:pt x="244" y="384"/>
                  </a:lnTo>
                  <a:lnTo>
                    <a:pt x="244" y="376"/>
                  </a:lnTo>
                  <a:lnTo>
                    <a:pt x="246" y="384"/>
                  </a:lnTo>
                  <a:lnTo>
                    <a:pt x="248" y="374"/>
                  </a:lnTo>
                  <a:lnTo>
                    <a:pt x="250" y="376"/>
                  </a:lnTo>
                  <a:lnTo>
                    <a:pt x="260" y="376"/>
                  </a:lnTo>
                  <a:lnTo>
                    <a:pt x="262" y="372"/>
                  </a:lnTo>
                  <a:lnTo>
                    <a:pt x="266" y="370"/>
                  </a:lnTo>
                  <a:lnTo>
                    <a:pt x="262" y="368"/>
                  </a:lnTo>
                  <a:lnTo>
                    <a:pt x="268" y="362"/>
                  </a:lnTo>
                  <a:lnTo>
                    <a:pt x="266" y="360"/>
                  </a:lnTo>
                  <a:lnTo>
                    <a:pt x="260" y="362"/>
                  </a:lnTo>
                  <a:lnTo>
                    <a:pt x="260" y="360"/>
                  </a:lnTo>
                  <a:lnTo>
                    <a:pt x="264" y="358"/>
                  </a:lnTo>
                  <a:lnTo>
                    <a:pt x="264" y="356"/>
                  </a:lnTo>
                  <a:lnTo>
                    <a:pt x="258" y="354"/>
                  </a:lnTo>
                  <a:lnTo>
                    <a:pt x="262" y="352"/>
                  </a:lnTo>
                  <a:lnTo>
                    <a:pt x="264" y="348"/>
                  </a:lnTo>
                  <a:lnTo>
                    <a:pt x="262" y="348"/>
                  </a:lnTo>
                  <a:lnTo>
                    <a:pt x="264" y="346"/>
                  </a:lnTo>
                  <a:lnTo>
                    <a:pt x="266" y="346"/>
                  </a:lnTo>
                  <a:lnTo>
                    <a:pt x="270" y="342"/>
                  </a:lnTo>
                  <a:lnTo>
                    <a:pt x="268" y="350"/>
                  </a:lnTo>
                  <a:lnTo>
                    <a:pt x="268" y="352"/>
                  </a:lnTo>
                  <a:lnTo>
                    <a:pt x="272" y="350"/>
                  </a:lnTo>
                  <a:lnTo>
                    <a:pt x="272" y="344"/>
                  </a:lnTo>
                  <a:lnTo>
                    <a:pt x="272" y="350"/>
                  </a:lnTo>
                  <a:lnTo>
                    <a:pt x="274" y="350"/>
                  </a:lnTo>
                  <a:lnTo>
                    <a:pt x="286" y="346"/>
                  </a:lnTo>
                  <a:lnTo>
                    <a:pt x="286" y="352"/>
                  </a:lnTo>
                  <a:lnTo>
                    <a:pt x="284" y="356"/>
                  </a:lnTo>
                  <a:lnTo>
                    <a:pt x="294" y="354"/>
                  </a:lnTo>
                  <a:lnTo>
                    <a:pt x="290" y="358"/>
                  </a:lnTo>
                  <a:lnTo>
                    <a:pt x="298" y="358"/>
                  </a:lnTo>
                  <a:lnTo>
                    <a:pt x="296" y="362"/>
                  </a:lnTo>
                  <a:lnTo>
                    <a:pt x="304" y="366"/>
                  </a:lnTo>
                  <a:lnTo>
                    <a:pt x="308" y="362"/>
                  </a:lnTo>
                  <a:lnTo>
                    <a:pt x="310" y="368"/>
                  </a:lnTo>
                  <a:lnTo>
                    <a:pt x="318" y="372"/>
                  </a:lnTo>
                  <a:lnTo>
                    <a:pt x="320" y="376"/>
                  </a:lnTo>
                  <a:lnTo>
                    <a:pt x="334" y="372"/>
                  </a:lnTo>
                  <a:lnTo>
                    <a:pt x="350" y="376"/>
                  </a:lnTo>
                  <a:lnTo>
                    <a:pt x="356" y="374"/>
                  </a:lnTo>
                  <a:lnTo>
                    <a:pt x="358" y="376"/>
                  </a:lnTo>
                  <a:lnTo>
                    <a:pt x="356" y="378"/>
                  </a:lnTo>
                  <a:lnTo>
                    <a:pt x="356" y="378"/>
                  </a:lnTo>
                  <a:lnTo>
                    <a:pt x="366" y="382"/>
                  </a:lnTo>
                  <a:lnTo>
                    <a:pt x="376" y="380"/>
                  </a:lnTo>
                  <a:lnTo>
                    <a:pt x="382" y="374"/>
                  </a:lnTo>
                  <a:lnTo>
                    <a:pt x="388" y="380"/>
                  </a:lnTo>
                  <a:lnTo>
                    <a:pt x="384" y="382"/>
                  </a:lnTo>
                  <a:lnTo>
                    <a:pt x="384" y="388"/>
                  </a:lnTo>
                  <a:lnTo>
                    <a:pt x="382" y="376"/>
                  </a:lnTo>
                  <a:lnTo>
                    <a:pt x="380" y="378"/>
                  </a:lnTo>
                  <a:lnTo>
                    <a:pt x="380" y="386"/>
                  </a:lnTo>
                  <a:lnTo>
                    <a:pt x="378" y="388"/>
                  </a:lnTo>
                  <a:lnTo>
                    <a:pt x="394" y="398"/>
                  </a:lnTo>
                  <a:lnTo>
                    <a:pt x="398" y="396"/>
                  </a:lnTo>
                  <a:lnTo>
                    <a:pt x="398" y="392"/>
                  </a:lnTo>
                  <a:lnTo>
                    <a:pt x="400" y="390"/>
                  </a:lnTo>
                  <a:lnTo>
                    <a:pt x="400" y="39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2" name="Google Shape;282;p2"/>
            <p:cNvSpPr/>
            <p:nvPr/>
          </p:nvSpPr>
          <p:spPr>
            <a:xfrm>
              <a:off x="1411288" y="2881313"/>
              <a:ext cx="174625" cy="196850"/>
            </a:xfrm>
            <a:custGeom>
              <a:rect b="b" l="l" r="r" t="t"/>
              <a:pathLst>
                <a:path extrusionOk="0" h="124" w="110">
                  <a:moveTo>
                    <a:pt x="2" y="10"/>
                  </a:moveTo>
                  <a:lnTo>
                    <a:pt x="0" y="12"/>
                  </a:lnTo>
                  <a:lnTo>
                    <a:pt x="0" y="20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20" y="40"/>
                  </a:lnTo>
                  <a:lnTo>
                    <a:pt x="22" y="38"/>
                  </a:lnTo>
                  <a:lnTo>
                    <a:pt x="22" y="36"/>
                  </a:lnTo>
                  <a:lnTo>
                    <a:pt x="26" y="36"/>
                  </a:lnTo>
                  <a:lnTo>
                    <a:pt x="28" y="32"/>
                  </a:lnTo>
                  <a:lnTo>
                    <a:pt x="20" y="24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0" y="22"/>
                  </a:lnTo>
                  <a:lnTo>
                    <a:pt x="20" y="20"/>
                  </a:lnTo>
                  <a:lnTo>
                    <a:pt x="24" y="26"/>
                  </a:lnTo>
                  <a:lnTo>
                    <a:pt x="28" y="22"/>
                  </a:lnTo>
                  <a:lnTo>
                    <a:pt x="32" y="30"/>
                  </a:lnTo>
                  <a:lnTo>
                    <a:pt x="30" y="36"/>
                  </a:lnTo>
                  <a:lnTo>
                    <a:pt x="34" y="36"/>
                  </a:lnTo>
                  <a:lnTo>
                    <a:pt x="34" y="32"/>
                  </a:lnTo>
                  <a:lnTo>
                    <a:pt x="38" y="40"/>
                  </a:lnTo>
                  <a:lnTo>
                    <a:pt x="40" y="38"/>
                  </a:lnTo>
                  <a:lnTo>
                    <a:pt x="40" y="34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2"/>
                  </a:lnTo>
                  <a:lnTo>
                    <a:pt x="36" y="10"/>
                  </a:lnTo>
                  <a:lnTo>
                    <a:pt x="46" y="36"/>
                  </a:lnTo>
                  <a:lnTo>
                    <a:pt x="54" y="38"/>
                  </a:lnTo>
                  <a:lnTo>
                    <a:pt x="58" y="46"/>
                  </a:lnTo>
                  <a:lnTo>
                    <a:pt x="62" y="40"/>
                  </a:lnTo>
                  <a:lnTo>
                    <a:pt x="60" y="44"/>
                  </a:lnTo>
                  <a:lnTo>
                    <a:pt x="58" y="46"/>
                  </a:lnTo>
                  <a:lnTo>
                    <a:pt x="60" y="50"/>
                  </a:lnTo>
                  <a:lnTo>
                    <a:pt x="60" y="48"/>
                  </a:lnTo>
                  <a:lnTo>
                    <a:pt x="62" y="50"/>
                  </a:lnTo>
                  <a:lnTo>
                    <a:pt x="70" y="58"/>
                  </a:lnTo>
                  <a:lnTo>
                    <a:pt x="62" y="54"/>
                  </a:lnTo>
                  <a:lnTo>
                    <a:pt x="62" y="56"/>
                  </a:lnTo>
                  <a:lnTo>
                    <a:pt x="62" y="58"/>
                  </a:lnTo>
                  <a:lnTo>
                    <a:pt x="64" y="62"/>
                  </a:lnTo>
                  <a:lnTo>
                    <a:pt x="68" y="62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68" y="68"/>
                  </a:lnTo>
                  <a:lnTo>
                    <a:pt x="72" y="68"/>
                  </a:lnTo>
                  <a:lnTo>
                    <a:pt x="74" y="72"/>
                  </a:lnTo>
                  <a:lnTo>
                    <a:pt x="70" y="68"/>
                  </a:lnTo>
                  <a:lnTo>
                    <a:pt x="72" y="74"/>
                  </a:lnTo>
                  <a:lnTo>
                    <a:pt x="78" y="78"/>
                  </a:lnTo>
                  <a:lnTo>
                    <a:pt x="80" y="84"/>
                  </a:lnTo>
                  <a:lnTo>
                    <a:pt x="88" y="90"/>
                  </a:lnTo>
                  <a:lnTo>
                    <a:pt x="84" y="92"/>
                  </a:lnTo>
                  <a:lnTo>
                    <a:pt x="82" y="98"/>
                  </a:lnTo>
                  <a:lnTo>
                    <a:pt x="80" y="102"/>
                  </a:lnTo>
                  <a:lnTo>
                    <a:pt x="82" y="104"/>
                  </a:lnTo>
                  <a:lnTo>
                    <a:pt x="82" y="106"/>
                  </a:lnTo>
                  <a:lnTo>
                    <a:pt x="86" y="102"/>
                  </a:lnTo>
                  <a:lnTo>
                    <a:pt x="86" y="98"/>
                  </a:lnTo>
                  <a:lnTo>
                    <a:pt x="90" y="96"/>
                  </a:lnTo>
                  <a:lnTo>
                    <a:pt x="94" y="92"/>
                  </a:lnTo>
                  <a:lnTo>
                    <a:pt x="94" y="96"/>
                  </a:lnTo>
                  <a:lnTo>
                    <a:pt x="98" y="102"/>
                  </a:lnTo>
                  <a:lnTo>
                    <a:pt x="98" y="110"/>
                  </a:lnTo>
                  <a:lnTo>
                    <a:pt x="102" y="110"/>
                  </a:lnTo>
                  <a:lnTo>
                    <a:pt x="102" y="116"/>
                  </a:lnTo>
                  <a:lnTo>
                    <a:pt x="98" y="118"/>
                  </a:lnTo>
                  <a:lnTo>
                    <a:pt x="98" y="124"/>
                  </a:lnTo>
                  <a:lnTo>
                    <a:pt x="100" y="120"/>
                  </a:lnTo>
                  <a:lnTo>
                    <a:pt x="100" y="122"/>
                  </a:lnTo>
                  <a:lnTo>
                    <a:pt x="104" y="120"/>
                  </a:lnTo>
                  <a:lnTo>
                    <a:pt x="106" y="116"/>
                  </a:lnTo>
                  <a:lnTo>
                    <a:pt x="108" y="118"/>
                  </a:lnTo>
                  <a:lnTo>
                    <a:pt x="110" y="114"/>
                  </a:lnTo>
                  <a:lnTo>
                    <a:pt x="110" y="114"/>
                  </a:lnTo>
                  <a:lnTo>
                    <a:pt x="108" y="102"/>
                  </a:lnTo>
                  <a:lnTo>
                    <a:pt x="110" y="96"/>
                  </a:lnTo>
                  <a:lnTo>
                    <a:pt x="110" y="94"/>
                  </a:lnTo>
                  <a:lnTo>
                    <a:pt x="96" y="86"/>
                  </a:lnTo>
                  <a:lnTo>
                    <a:pt x="88" y="84"/>
                  </a:lnTo>
                  <a:lnTo>
                    <a:pt x="84" y="80"/>
                  </a:lnTo>
                  <a:lnTo>
                    <a:pt x="80" y="72"/>
                  </a:lnTo>
                  <a:lnTo>
                    <a:pt x="78" y="68"/>
                  </a:lnTo>
                  <a:lnTo>
                    <a:pt x="78" y="66"/>
                  </a:lnTo>
                  <a:lnTo>
                    <a:pt x="58" y="30"/>
                  </a:lnTo>
                  <a:lnTo>
                    <a:pt x="50" y="24"/>
                  </a:lnTo>
                  <a:lnTo>
                    <a:pt x="50" y="18"/>
                  </a:lnTo>
                  <a:lnTo>
                    <a:pt x="36" y="0"/>
                  </a:lnTo>
                  <a:lnTo>
                    <a:pt x="26" y="6"/>
                  </a:lnTo>
                  <a:lnTo>
                    <a:pt x="20" y="16"/>
                  </a:lnTo>
                  <a:lnTo>
                    <a:pt x="8" y="22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2"/>
            <p:cNvSpPr/>
            <p:nvPr/>
          </p:nvSpPr>
          <p:spPr>
            <a:xfrm>
              <a:off x="5072063" y="3767138"/>
              <a:ext cx="9525" cy="9525"/>
            </a:xfrm>
            <a:custGeom>
              <a:rect b="b" l="l" r="r" t="t"/>
              <a:pathLst>
                <a:path extrusionOk="0" h="6" w="6">
                  <a:moveTo>
                    <a:pt x="2" y="6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4" name="Google Shape;284;p2"/>
            <p:cNvSpPr/>
            <p:nvPr/>
          </p:nvSpPr>
          <p:spPr>
            <a:xfrm>
              <a:off x="5075238" y="3722688"/>
              <a:ext cx="31750" cy="95250"/>
            </a:xfrm>
            <a:custGeom>
              <a:rect b="b" l="l" r="r" t="t"/>
              <a:pathLst>
                <a:path extrusionOk="0" h="60" w="20">
                  <a:moveTo>
                    <a:pt x="0" y="34"/>
                  </a:moveTo>
                  <a:lnTo>
                    <a:pt x="2" y="32"/>
                  </a:lnTo>
                  <a:lnTo>
                    <a:pt x="2" y="30"/>
                  </a:lnTo>
                  <a:lnTo>
                    <a:pt x="4" y="28"/>
                  </a:lnTo>
                  <a:lnTo>
                    <a:pt x="2" y="28"/>
                  </a:lnTo>
                  <a:lnTo>
                    <a:pt x="4" y="24"/>
                  </a:lnTo>
                  <a:lnTo>
                    <a:pt x="6" y="20"/>
                  </a:lnTo>
                  <a:lnTo>
                    <a:pt x="12" y="2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18" y="8"/>
                  </a:lnTo>
                  <a:lnTo>
                    <a:pt x="18" y="14"/>
                  </a:lnTo>
                  <a:lnTo>
                    <a:pt x="16" y="12"/>
                  </a:lnTo>
                  <a:lnTo>
                    <a:pt x="12" y="12"/>
                  </a:lnTo>
                  <a:lnTo>
                    <a:pt x="10" y="16"/>
                  </a:lnTo>
                  <a:lnTo>
                    <a:pt x="10" y="22"/>
                  </a:lnTo>
                  <a:lnTo>
                    <a:pt x="14" y="24"/>
                  </a:lnTo>
                  <a:lnTo>
                    <a:pt x="10" y="24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34"/>
                  </a:lnTo>
                  <a:lnTo>
                    <a:pt x="12" y="42"/>
                  </a:lnTo>
                  <a:lnTo>
                    <a:pt x="10" y="60"/>
                  </a:lnTo>
                  <a:lnTo>
                    <a:pt x="8" y="60"/>
                  </a:lnTo>
                  <a:lnTo>
                    <a:pt x="6" y="54"/>
                  </a:lnTo>
                  <a:lnTo>
                    <a:pt x="4" y="46"/>
                  </a:lnTo>
                  <a:lnTo>
                    <a:pt x="2" y="38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4840288" y="3024188"/>
              <a:ext cx="206375" cy="174625"/>
            </a:xfrm>
            <a:custGeom>
              <a:rect b="b" l="l" r="r" t="t"/>
              <a:pathLst>
                <a:path extrusionOk="0" h="110" w="130">
                  <a:moveTo>
                    <a:pt x="4" y="104"/>
                  </a:moveTo>
                  <a:lnTo>
                    <a:pt x="6" y="94"/>
                  </a:lnTo>
                  <a:lnTo>
                    <a:pt x="0" y="88"/>
                  </a:lnTo>
                  <a:lnTo>
                    <a:pt x="10" y="80"/>
                  </a:lnTo>
                  <a:lnTo>
                    <a:pt x="10" y="72"/>
                  </a:lnTo>
                  <a:lnTo>
                    <a:pt x="4" y="50"/>
                  </a:lnTo>
                  <a:lnTo>
                    <a:pt x="22" y="50"/>
                  </a:lnTo>
                  <a:lnTo>
                    <a:pt x="22" y="46"/>
                  </a:lnTo>
                  <a:lnTo>
                    <a:pt x="28" y="44"/>
                  </a:lnTo>
                  <a:lnTo>
                    <a:pt x="36" y="46"/>
                  </a:lnTo>
                  <a:lnTo>
                    <a:pt x="32" y="40"/>
                  </a:lnTo>
                  <a:lnTo>
                    <a:pt x="36" y="36"/>
                  </a:lnTo>
                  <a:lnTo>
                    <a:pt x="36" y="28"/>
                  </a:lnTo>
                  <a:lnTo>
                    <a:pt x="46" y="24"/>
                  </a:lnTo>
                  <a:lnTo>
                    <a:pt x="48" y="20"/>
                  </a:lnTo>
                  <a:lnTo>
                    <a:pt x="44" y="18"/>
                  </a:lnTo>
                  <a:lnTo>
                    <a:pt x="44" y="14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4" y="8"/>
                  </a:lnTo>
                  <a:lnTo>
                    <a:pt x="60" y="8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82" y="2"/>
                  </a:lnTo>
                  <a:lnTo>
                    <a:pt x="86" y="4"/>
                  </a:lnTo>
                  <a:lnTo>
                    <a:pt x="84" y="10"/>
                  </a:lnTo>
                  <a:lnTo>
                    <a:pt x="98" y="6"/>
                  </a:lnTo>
                  <a:lnTo>
                    <a:pt x="104" y="12"/>
                  </a:lnTo>
                  <a:lnTo>
                    <a:pt x="106" y="22"/>
                  </a:lnTo>
                  <a:lnTo>
                    <a:pt x="104" y="32"/>
                  </a:lnTo>
                  <a:lnTo>
                    <a:pt x="116" y="48"/>
                  </a:lnTo>
                  <a:lnTo>
                    <a:pt x="118" y="54"/>
                  </a:lnTo>
                  <a:lnTo>
                    <a:pt x="124" y="54"/>
                  </a:lnTo>
                  <a:lnTo>
                    <a:pt x="130" y="58"/>
                  </a:lnTo>
                  <a:lnTo>
                    <a:pt x="130" y="62"/>
                  </a:lnTo>
                  <a:lnTo>
                    <a:pt x="122" y="68"/>
                  </a:lnTo>
                  <a:lnTo>
                    <a:pt x="114" y="66"/>
                  </a:lnTo>
                  <a:lnTo>
                    <a:pt x="110" y="70"/>
                  </a:lnTo>
                  <a:lnTo>
                    <a:pt x="116" y="92"/>
                  </a:lnTo>
                  <a:lnTo>
                    <a:pt x="106" y="92"/>
                  </a:lnTo>
                  <a:lnTo>
                    <a:pt x="102" y="98"/>
                  </a:lnTo>
                  <a:lnTo>
                    <a:pt x="100" y="108"/>
                  </a:lnTo>
                  <a:lnTo>
                    <a:pt x="98" y="110"/>
                  </a:lnTo>
                  <a:lnTo>
                    <a:pt x="94" y="108"/>
                  </a:lnTo>
                  <a:lnTo>
                    <a:pt x="86" y="110"/>
                  </a:lnTo>
                  <a:lnTo>
                    <a:pt x="80" y="104"/>
                  </a:lnTo>
                  <a:lnTo>
                    <a:pt x="76" y="108"/>
                  </a:lnTo>
                  <a:lnTo>
                    <a:pt x="68" y="104"/>
                  </a:lnTo>
                  <a:lnTo>
                    <a:pt x="60" y="108"/>
                  </a:lnTo>
                  <a:lnTo>
                    <a:pt x="58" y="104"/>
                  </a:lnTo>
                  <a:lnTo>
                    <a:pt x="54" y="104"/>
                  </a:lnTo>
                  <a:lnTo>
                    <a:pt x="50" y="100"/>
                  </a:lnTo>
                  <a:lnTo>
                    <a:pt x="36" y="96"/>
                  </a:lnTo>
                  <a:lnTo>
                    <a:pt x="28" y="96"/>
                  </a:lnTo>
                  <a:lnTo>
                    <a:pt x="18" y="96"/>
                  </a:lnTo>
                  <a:lnTo>
                    <a:pt x="14" y="100"/>
                  </a:lnTo>
                  <a:lnTo>
                    <a:pt x="4" y="104"/>
                  </a:lnTo>
                  <a:lnTo>
                    <a:pt x="4" y="10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6" name="Google Shape;286;p2"/>
            <p:cNvSpPr/>
            <p:nvPr/>
          </p:nvSpPr>
          <p:spPr>
            <a:xfrm>
              <a:off x="4872038" y="3763963"/>
              <a:ext cx="238125" cy="234950"/>
            </a:xfrm>
            <a:custGeom>
              <a:rect b="b" l="l" r="r" t="t"/>
              <a:pathLst>
                <a:path extrusionOk="0" h="148" w="150">
                  <a:moveTo>
                    <a:pt x="128" y="8"/>
                  </a:moveTo>
                  <a:lnTo>
                    <a:pt x="126" y="4"/>
                  </a:lnTo>
                  <a:lnTo>
                    <a:pt x="120" y="8"/>
                  </a:lnTo>
                  <a:lnTo>
                    <a:pt x="114" y="10"/>
                  </a:lnTo>
                  <a:lnTo>
                    <a:pt x="112" y="8"/>
                  </a:lnTo>
                  <a:lnTo>
                    <a:pt x="106" y="10"/>
                  </a:lnTo>
                  <a:lnTo>
                    <a:pt x="104" y="6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98" y="2"/>
                  </a:lnTo>
                  <a:lnTo>
                    <a:pt x="94" y="2"/>
                  </a:lnTo>
                  <a:lnTo>
                    <a:pt x="88" y="2"/>
                  </a:lnTo>
                  <a:lnTo>
                    <a:pt x="86" y="2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76" y="2"/>
                  </a:lnTo>
                  <a:lnTo>
                    <a:pt x="58" y="12"/>
                  </a:lnTo>
                  <a:lnTo>
                    <a:pt x="30" y="2"/>
                  </a:lnTo>
                  <a:lnTo>
                    <a:pt x="16" y="0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4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6"/>
                  </a:lnTo>
                  <a:lnTo>
                    <a:pt x="6" y="40"/>
                  </a:lnTo>
                  <a:lnTo>
                    <a:pt x="6" y="52"/>
                  </a:lnTo>
                  <a:lnTo>
                    <a:pt x="6" y="66"/>
                  </a:lnTo>
                  <a:lnTo>
                    <a:pt x="6" y="80"/>
                  </a:lnTo>
                  <a:lnTo>
                    <a:pt x="6" y="92"/>
                  </a:lnTo>
                  <a:lnTo>
                    <a:pt x="6" y="106"/>
                  </a:lnTo>
                  <a:lnTo>
                    <a:pt x="6" y="118"/>
                  </a:lnTo>
                  <a:lnTo>
                    <a:pt x="6" y="132"/>
                  </a:lnTo>
                  <a:lnTo>
                    <a:pt x="6" y="144"/>
                  </a:lnTo>
                  <a:lnTo>
                    <a:pt x="16" y="144"/>
                  </a:lnTo>
                  <a:lnTo>
                    <a:pt x="26" y="144"/>
                  </a:lnTo>
                  <a:lnTo>
                    <a:pt x="38" y="144"/>
                  </a:lnTo>
                  <a:lnTo>
                    <a:pt x="48" y="144"/>
                  </a:lnTo>
                  <a:lnTo>
                    <a:pt x="58" y="144"/>
                  </a:lnTo>
                  <a:lnTo>
                    <a:pt x="68" y="144"/>
                  </a:lnTo>
                  <a:lnTo>
                    <a:pt x="78" y="144"/>
                  </a:lnTo>
                  <a:lnTo>
                    <a:pt x="90" y="144"/>
                  </a:lnTo>
                  <a:lnTo>
                    <a:pt x="90" y="140"/>
                  </a:lnTo>
                  <a:lnTo>
                    <a:pt x="92" y="142"/>
                  </a:lnTo>
                  <a:lnTo>
                    <a:pt x="92" y="144"/>
                  </a:lnTo>
                  <a:lnTo>
                    <a:pt x="104" y="144"/>
                  </a:lnTo>
                  <a:lnTo>
                    <a:pt x="116" y="144"/>
                  </a:lnTo>
                  <a:lnTo>
                    <a:pt x="120" y="148"/>
                  </a:lnTo>
                  <a:lnTo>
                    <a:pt x="126" y="146"/>
                  </a:lnTo>
                  <a:lnTo>
                    <a:pt x="128" y="140"/>
                  </a:lnTo>
                  <a:lnTo>
                    <a:pt x="136" y="138"/>
                  </a:lnTo>
                  <a:lnTo>
                    <a:pt x="138" y="132"/>
                  </a:lnTo>
                  <a:lnTo>
                    <a:pt x="142" y="132"/>
                  </a:lnTo>
                  <a:lnTo>
                    <a:pt x="148" y="128"/>
                  </a:lnTo>
                  <a:lnTo>
                    <a:pt x="146" y="116"/>
                  </a:lnTo>
                  <a:lnTo>
                    <a:pt x="150" y="116"/>
                  </a:lnTo>
                  <a:lnTo>
                    <a:pt x="142" y="108"/>
                  </a:lnTo>
                  <a:lnTo>
                    <a:pt x="126" y="78"/>
                  </a:lnTo>
                  <a:lnTo>
                    <a:pt x="124" y="68"/>
                  </a:lnTo>
                  <a:lnTo>
                    <a:pt x="120" y="62"/>
                  </a:lnTo>
                  <a:lnTo>
                    <a:pt x="118" y="56"/>
                  </a:lnTo>
                  <a:lnTo>
                    <a:pt x="112" y="50"/>
                  </a:lnTo>
                  <a:lnTo>
                    <a:pt x="108" y="42"/>
                  </a:lnTo>
                  <a:lnTo>
                    <a:pt x="108" y="36"/>
                  </a:lnTo>
                  <a:lnTo>
                    <a:pt x="104" y="32"/>
                  </a:lnTo>
                  <a:lnTo>
                    <a:pt x="106" y="24"/>
                  </a:lnTo>
                  <a:lnTo>
                    <a:pt x="106" y="24"/>
                  </a:lnTo>
                  <a:lnTo>
                    <a:pt x="108" y="32"/>
                  </a:lnTo>
                  <a:lnTo>
                    <a:pt x="116" y="42"/>
                  </a:lnTo>
                  <a:lnTo>
                    <a:pt x="116" y="46"/>
                  </a:lnTo>
                  <a:lnTo>
                    <a:pt x="126" y="58"/>
                  </a:lnTo>
                  <a:lnTo>
                    <a:pt x="132" y="56"/>
                  </a:lnTo>
                  <a:lnTo>
                    <a:pt x="132" y="52"/>
                  </a:lnTo>
                  <a:lnTo>
                    <a:pt x="136" y="34"/>
                  </a:lnTo>
                  <a:lnTo>
                    <a:pt x="134" y="28"/>
                  </a:lnTo>
                  <a:lnTo>
                    <a:pt x="132" y="20"/>
                  </a:lnTo>
                  <a:lnTo>
                    <a:pt x="130" y="12"/>
                  </a:lnTo>
                  <a:lnTo>
                    <a:pt x="128" y="8"/>
                  </a:lnTo>
                  <a:lnTo>
                    <a:pt x="128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2"/>
            <p:cNvSpPr/>
            <p:nvPr/>
          </p:nvSpPr>
          <p:spPr>
            <a:xfrm>
              <a:off x="5338763" y="3052763"/>
              <a:ext cx="863600" cy="460375"/>
            </a:xfrm>
            <a:custGeom>
              <a:rect b="b" l="l" r="r" t="t"/>
              <a:pathLst>
                <a:path extrusionOk="0" h="290" w="544">
                  <a:moveTo>
                    <a:pt x="290" y="10"/>
                  </a:moveTo>
                  <a:lnTo>
                    <a:pt x="290" y="4"/>
                  </a:lnTo>
                  <a:lnTo>
                    <a:pt x="300" y="0"/>
                  </a:lnTo>
                  <a:lnTo>
                    <a:pt x="326" y="4"/>
                  </a:lnTo>
                  <a:lnTo>
                    <a:pt x="328" y="14"/>
                  </a:lnTo>
                  <a:lnTo>
                    <a:pt x="330" y="16"/>
                  </a:lnTo>
                  <a:lnTo>
                    <a:pt x="328" y="26"/>
                  </a:lnTo>
                  <a:lnTo>
                    <a:pt x="330" y="30"/>
                  </a:lnTo>
                  <a:lnTo>
                    <a:pt x="342" y="28"/>
                  </a:lnTo>
                  <a:lnTo>
                    <a:pt x="342" y="24"/>
                  </a:lnTo>
                  <a:lnTo>
                    <a:pt x="346" y="28"/>
                  </a:lnTo>
                  <a:lnTo>
                    <a:pt x="346" y="32"/>
                  </a:lnTo>
                  <a:lnTo>
                    <a:pt x="350" y="34"/>
                  </a:lnTo>
                  <a:lnTo>
                    <a:pt x="348" y="30"/>
                  </a:lnTo>
                  <a:lnTo>
                    <a:pt x="350" y="30"/>
                  </a:lnTo>
                  <a:lnTo>
                    <a:pt x="358" y="34"/>
                  </a:lnTo>
                  <a:lnTo>
                    <a:pt x="362" y="30"/>
                  </a:lnTo>
                  <a:lnTo>
                    <a:pt x="364" y="34"/>
                  </a:lnTo>
                  <a:lnTo>
                    <a:pt x="358" y="40"/>
                  </a:lnTo>
                  <a:lnTo>
                    <a:pt x="360" y="44"/>
                  </a:lnTo>
                  <a:lnTo>
                    <a:pt x="374" y="42"/>
                  </a:lnTo>
                  <a:lnTo>
                    <a:pt x="388" y="28"/>
                  </a:lnTo>
                  <a:lnTo>
                    <a:pt x="404" y="22"/>
                  </a:lnTo>
                  <a:lnTo>
                    <a:pt x="406" y="26"/>
                  </a:lnTo>
                  <a:lnTo>
                    <a:pt x="400" y="28"/>
                  </a:lnTo>
                  <a:lnTo>
                    <a:pt x="402" y="32"/>
                  </a:lnTo>
                  <a:lnTo>
                    <a:pt x="420" y="48"/>
                  </a:lnTo>
                  <a:lnTo>
                    <a:pt x="450" y="102"/>
                  </a:lnTo>
                  <a:lnTo>
                    <a:pt x="458" y="92"/>
                  </a:lnTo>
                  <a:lnTo>
                    <a:pt x="464" y="96"/>
                  </a:lnTo>
                  <a:lnTo>
                    <a:pt x="466" y="104"/>
                  </a:lnTo>
                  <a:lnTo>
                    <a:pt x="482" y="104"/>
                  </a:lnTo>
                  <a:lnTo>
                    <a:pt x="494" y="98"/>
                  </a:lnTo>
                  <a:lnTo>
                    <a:pt x="518" y="126"/>
                  </a:lnTo>
                  <a:lnTo>
                    <a:pt x="532" y="130"/>
                  </a:lnTo>
                  <a:lnTo>
                    <a:pt x="536" y="126"/>
                  </a:lnTo>
                  <a:lnTo>
                    <a:pt x="544" y="136"/>
                  </a:lnTo>
                  <a:lnTo>
                    <a:pt x="542" y="144"/>
                  </a:lnTo>
                  <a:lnTo>
                    <a:pt x="536" y="152"/>
                  </a:lnTo>
                  <a:lnTo>
                    <a:pt x="526" y="154"/>
                  </a:lnTo>
                  <a:lnTo>
                    <a:pt x="522" y="164"/>
                  </a:lnTo>
                  <a:lnTo>
                    <a:pt x="522" y="178"/>
                  </a:lnTo>
                  <a:lnTo>
                    <a:pt x="514" y="184"/>
                  </a:lnTo>
                  <a:lnTo>
                    <a:pt x="508" y="180"/>
                  </a:lnTo>
                  <a:lnTo>
                    <a:pt x="500" y="180"/>
                  </a:lnTo>
                  <a:lnTo>
                    <a:pt x="494" y="178"/>
                  </a:lnTo>
                  <a:lnTo>
                    <a:pt x="488" y="178"/>
                  </a:lnTo>
                  <a:lnTo>
                    <a:pt x="484" y="188"/>
                  </a:lnTo>
                  <a:lnTo>
                    <a:pt x="478" y="202"/>
                  </a:lnTo>
                  <a:lnTo>
                    <a:pt x="478" y="206"/>
                  </a:lnTo>
                  <a:lnTo>
                    <a:pt x="480" y="214"/>
                  </a:lnTo>
                  <a:lnTo>
                    <a:pt x="464" y="216"/>
                  </a:lnTo>
                  <a:lnTo>
                    <a:pt x="458" y="218"/>
                  </a:lnTo>
                  <a:lnTo>
                    <a:pt x="448" y="222"/>
                  </a:lnTo>
                  <a:lnTo>
                    <a:pt x="452" y="228"/>
                  </a:lnTo>
                  <a:lnTo>
                    <a:pt x="452" y="236"/>
                  </a:lnTo>
                  <a:lnTo>
                    <a:pt x="458" y="250"/>
                  </a:lnTo>
                  <a:lnTo>
                    <a:pt x="458" y="254"/>
                  </a:lnTo>
                  <a:lnTo>
                    <a:pt x="454" y="256"/>
                  </a:lnTo>
                  <a:lnTo>
                    <a:pt x="452" y="268"/>
                  </a:lnTo>
                  <a:lnTo>
                    <a:pt x="440" y="264"/>
                  </a:lnTo>
                  <a:lnTo>
                    <a:pt x="438" y="260"/>
                  </a:lnTo>
                  <a:lnTo>
                    <a:pt x="408" y="256"/>
                  </a:lnTo>
                  <a:lnTo>
                    <a:pt x="386" y="256"/>
                  </a:lnTo>
                  <a:lnTo>
                    <a:pt x="376" y="256"/>
                  </a:lnTo>
                  <a:lnTo>
                    <a:pt x="370" y="250"/>
                  </a:lnTo>
                  <a:lnTo>
                    <a:pt x="360" y="256"/>
                  </a:lnTo>
                  <a:lnTo>
                    <a:pt x="358" y="264"/>
                  </a:lnTo>
                  <a:lnTo>
                    <a:pt x="344" y="260"/>
                  </a:lnTo>
                  <a:lnTo>
                    <a:pt x="334" y="258"/>
                  </a:lnTo>
                  <a:lnTo>
                    <a:pt x="328" y="260"/>
                  </a:lnTo>
                  <a:lnTo>
                    <a:pt x="326" y="266"/>
                  </a:lnTo>
                  <a:lnTo>
                    <a:pt x="322" y="272"/>
                  </a:lnTo>
                  <a:lnTo>
                    <a:pt x="318" y="272"/>
                  </a:lnTo>
                  <a:lnTo>
                    <a:pt x="316" y="276"/>
                  </a:lnTo>
                  <a:lnTo>
                    <a:pt x="306" y="280"/>
                  </a:lnTo>
                  <a:lnTo>
                    <a:pt x="296" y="290"/>
                  </a:lnTo>
                  <a:lnTo>
                    <a:pt x="286" y="286"/>
                  </a:lnTo>
                  <a:lnTo>
                    <a:pt x="272" y="288"/>
                  </a:lnTo>
                  <a:lnTo>
                    <a:pt x="270" y="276"/>
                  </a:lnTo>
                  <a:lnTo>
                    <a:pt x="262" y="274"/>
                  </a:lnTo>
                  <a:lnTo>
                    <a:pt x="262" y="268"/>
                  </a:lnTo>
                  <a:lnTo>
                    <a:pt x="264" y="266"/>
                  </a:lnTo>
                  <a:lnTo>
                    <a:pt x="262" y="256"/>
                  </a:lnTo>
                  <a:lnTo>
                    <a:pt x="260" y="256"/>
                  </a:lnTo>
                  <a:lnTo>
                    <a:pt x="256" y="248"/>
                  </a:lnTo>
                  <a:lnTo>
                    <a:pt x="246" y="242"/>
                  </a:lnTo>
                  <a:lnTo>
                    <a:pt x="236" y="242"/>
                  </a:lnTo>
                  <a:lnTo>
                    <a:pt x="226" y="244"/>
                  </a:lnTo>
                  <a:lnTo>
                    <a:pt x="216" y="244"/>
                  </a:lnTo>
                  <a:lnTo>
                    <a:pt x="206" y="246"/>
                  </a:lnTo>
                  <a:lnTo>
                    <a:pt x="200" y="238"/>
                  </a:lnTo>
                  <a:lnTo>
                    <a:pt x="194" y="232"/>
                  </a:lnTo>
                  <a:lnTo>
                    <a:pt x="188" y="226"/>
                  </a:lnTo>
                  <a:lnTo>
                    <a:pt x="180" y="218"/>
                  </a:lnTo>
                  <a:lnTo>
                    <a:pt x="168" y="210"/>
                  </a:lnTo>
                  <a:lnTo>
                    <a:pt x="160" y="206"/>
                  </a:lnTo>
                  <a:lnTo>
                    <a:pt x="152" y="210"/>
                  </a:lnTo>
                  <a:lnTo>
                    <a:pt x="144" y="212"/>
                  </a:lnTo>
                  <a:lnTo>
                    <a:pt x="134" y="216"/>
                  </a:lnTo>
                  <a:lnTo>
                    <a:pt x="126" y="218"/>
                  </a:lnTo>
                  <a:lnTo>
                    <a:pt x="126" y="236"/>
                  </a:lnTo>
                  <a:lnTo>
                    <a:pt x="126" y="252"/>
                  </a:lnTo>
                  <a:lnTo>
                    <a:pt x="126" y="268"/>
                  </a:lnTo>
                  <a:lnTo>
                    <a:pt x="126" y="284"/>
                  </a:lnTo>
                  <a:lnTo>
                    <a:pt x="124" y="286"/>
                  </a:lnTo>
                  <a:lnTo>
                    <a:pt x="116" y="284"/>
                  </a:lnTo>
                  <a:lnTo>
                    <a:pt x="108" y="270"/>
                  </a:lnTo>
                  <a:lnTo>
                    <a:pt x="102" y="266"/>
                  </a:lnTo>
                  <a:lnTo>
                    <a:pt x="86" y="270"/>
                  </a:lnTo>
                  <a:lnTo>
                    <a:pt x="80" y="276"/>
                  </a:lnTo>
                  <a:lnTo>
                    <a:pt x="80" y="276"/>
                  </a:lnTo>
                  <a:lnTo>
                    <a:pt x="80" y="268"/>
                  </a:lnTo>
                  <a:lnTo>
                    <a:pt x="82" y="264"/>
                  </a:lnTo>
                  <a:lnTo>
                    <a:pt x="82" y="260"/>
                  </a:lnTo>
                  <a:lnTo>
                    <a:pt x="72" y="256"/>
                  </a:lnTo>
                  <a:lnTo>
                    <a:pt x="68" y="254"/>
                  </a:lnTo>
                  <a:lnTo>
                    <a:pt x="64" y="252"/>
                  </a:lnTo>
                  <a:lnTo>
                    <a:pt x="64" y="244"/>
                  </a:lnTo>
                  <a:lnTo>
                    <a:pt x="60" y="238"/>
                  </a:lnTo>
                  <a:lnTo>
                    <a:pt x="56" y="234"/>
                  </a:lnTo>
                  <a:lnTo>
                    <a:pt x="52" y="232"/>
                  </a:lnTo>
                  <a:lnTo>
                    <a:pt x="48" y="228"/>
                  </a:lnTo>
                  <a:lnTo>
                    <a:pt x="54" y="226"/>
                  </a:lnTo>
                  <a:lnTo>
                    <a:pt x="66" y="228"/>
                  </a:lnTo>
                  <a:lnTo>
                    <a:pt x="64" y="218"/>
                  </a:lnTo>
                  <a:lnTo>
                    <a:pt x="66" y="216"/>
                  </a:lnTo>
                  <a:lnTo>
                    <a:pt x="72" y="216"/>
                  </a:lnTo>
                  <a:lnTo>
                    <a:pt x="76" y="212"/>
                  </a:lnTo>
                  <a:lnTo>
                    <a:pt x="80" y="210"/>
                  </a:lnTo>
                  <a:lnTo>
                    <a:pt x="88" y="214"/>
                  </a:lnTo>
                  <a:lnTo>
                    <a:pt x="94" y="212"/>
                  </a:lnTo>
                  <a:lnTo>
                    <a:pt x="104" y="216"/>
                  </a:lnTo>
                  <a:lnTo>
                    <a:pt x="110" y="216"/>
                  </a:lnTo>
                  <a:lnTo>
                    <a:pt x="110" y="214"/>
                  </a:lnTo>
                  <a:lnTo>
                    <a:pt x="108" y="212"/>
                  </a:lnTo>
                  <a:lnTo>
                    <a:pt x="110" y="212"/>
                  </a:lnTo>
                  <a:lnTo>
                    <a:pt x="110" y="208"/>
                  </a:lnTo>
                  <a:lnTo>
                    <a:pt x="102" y="202"/>
                  </a:lnTo>
                  <a:lnTo>
                    <a:pt x="100" y="200"/>
                  </a:lnTo>
                  <a:lnTo>
                    <a:pt x="98" y="196"/>
                  </a:lnTo>
                  <a:lnTo>
                    <a:pt x="96" y="192"/>
                  </a:lnTo>
                  <a:lnTo>
                    <a:pt x="90" y="186"/>
                  </a:lnTo>
                  <a:lnTo>
                    <a:pt x="90" y="182"/>
                  </a:lnTo>
                  <a:lnTo>
                    <a:pt x="82" y="178"/>
                  </a:lnTo>
                  <a:lnTo>
                    <a:pt x="72" y="180"/>
                  </a:lnTo>
                  <a:lnTo>
                    <a:pt x="70" y="178"/>
                  </a:lnTo>
                  <a:lnTo>
                    <a:pt x="60" y="176"/>
                  </a:lnTo>
                  <a:lnTo>
                    <a:pt x="50" y="184"/>
                  </a:lnTo>
                  <a:lnTo>
                    <a:pt x="28" y="188"/>
                  </a:lnTo>
                  <a:lnTo>
                    <a:pt x="34" y="192"/>
                  </a:lnTo>
                  <a:lnTo>
                    <a:pt x="30" y="194"/>
                  </a:lnTo>
                  <a:lnTo>
                    <a:pt x="20" y="188"/>
                  </a:lnTo>
                  <a:lnTo>
                    <a:pt x="22" y="184"/>
                  </a:lnTo>
                  <a:lnTo>
                    <a:pt x="28" y="184"/>
                  </a:lnTo>
                  <a:lnTo>
                    <a:pt x="26" y="170"/>
                  </a:lnTo>
                  <a:lnTo>
                    <a:pt x="20" y="164"/>
                  </a:lnTo>
                  <a:lnTo>
                    <a:pt x="10" y="166"/>
                  </a:lnTo>
                  <a:lnTo>
                    <a:pt x="6" y="154"/>
                  </a:lnTo>
                  <a:lnTo>
                    <a:pt x="0" y="152"/>
                  </a:lnTo>
                  <a:lnTo>
                    <a:pt x="2" y="140"/>
                  </a:lnTo>
                  <a:lnTo>
                    <a:pt x="6" y="136"/>
                  </a:lnTo>
                  <a:lnTo>
                    <a:pt x="4" y="132"/>
                  </a:lnTo>
                  <a:lnTo>
                    <a:pt x="6" y="122"/>
                  </a:lnTo>
                  <a:lnTo>
                    <a:pt x="10" y="118"/>
                  </a:lnTo>
                  <a:lnTo>
                    <a:pt x="12" y="108"/>
                  </a:lnTo>
                  <a:lnTo>
                    <a:pt x="24" y="124"/>
                  </a:lnTo>
                  <a:lnTo>
                    <a:pt x="30" y="118"/>
                  </a:lnTo>
                  <a:lnTo>
                    <a:pt x="26" y="106"/>
                  </a:lnTo>
                  <a:lnTo>
                    <a:pt x="38" y="100"/>
                  </a:lnTo>
                  <a:lnTo>
                    <a:pt x="38" y="96"/>
                  </a:lnTo>
                  <a:lnTo>
                    <a:pt x="48" y="92"/>
                  </a:lnTo>
                  <a:lnTo>
                    <a:pt x="54" y="84"/>
                  </a:lnTo>
                  <a:lnTo>
                    <a:pt x="62" y="82"/>
                  </a:lnTo>
                  <a:lnTo>
                    <a:pt x="68" y="88"/>
                  </a:lnTo>
                  <a:lnTo>
                    <a:pt x="72" y="82"/>
                  </a:lnTo>
                  <a:lnTo>
                    <a:pt x="78" y="82"/>
                  </a:lnTo>
                  <a:lnTo>
                    <a:pt x="80" y="86"/>
                  </a:lnTo>
                  <a:lnTo>
                    <a:pt x="94" y="86"/>
                  </a:lnTo>
                  <a:lnTo>
                    <a:pt x="102" y="96"/>
                  </a:lnTo>
                  <a:lnTo>
                    <a:pt x="106" y="106"/>
                  </a:lnTo>
                  <a:lnTo>
                    <a:pt x="108" y="106"/>
                  </a:lnTo>
                  <a:lnTo>
                    <a:pt x="108" y="98"/>
                  </a:lnTo>
                  <a:lnTo>
                    <a:pt x="110" y="98"/>
                  </a:lnTo>
                  <a:lnTo>
                    <a:pt x="122" y="106"/>
                  </a:lnTo>
                  <a:lnTo>
                    <a:pt x="136" y="96"/>
                  </a:lnTo>
                  <a:lnTo>
                    <a:pt x="146" y="100"/>
                  </a:lnTo>
                  <a:lnTo>
                    <a:pt x="150" y="98"/>
                  </a:lnTo>
                  <a:lnTo>
                    <a:pt x="156" y="96"/>
                  </a:lnTo>
                  <a:lnTo>
                    <a:pt x="164" y="106"/>
                  </a:lnTo>
                  <a:lnTo>
                    <a:pt x="172" y="108"/>
                  </a:lnTo>
                  <a:lnTo>
                    <a:pt x="180" y="102"/>
                  </a:lnTo>
                  <a:lnTo>
                    <a:pt x="194" y="104"/>
                  </a:lnTo>
                  <a:lnTo>
                    <a:pt x="198" y="102"/>
                  </a:lnTo>
                  <a:lnTo>
                    <a:pt x="202" y="92"/>
                  </a:lnTo>
                  <a:lnTo>
                    <a:pt x="202" y="90"/>
                  </a:lnTo>
                  <a:lnTo>
                    <a:pt x="194" y="88"/>
                  </a:lnTo>
                  <a:lnTo>
                    <a:pt x="184" y="84"/>
                  </a:lnTo>
                  <a:lnTo>
                    <a:pt x="180" y="76"/>
                  </a:lnTo>
                  <a:lnTo>
                    <a:pt x="192" y="70"/>
                  </a:lnTo>
                  <a:lnTo>
                    <a:pt x="194" y="66"/>
                  </a:lnTo>
                  <a:lnTo>
                    <a:pt x="190" y="60"/>
                  </a:lnTo>
                  <a:lnTo>
                    <a:pt x="194" y="54"/>
                  </a:lnTo>
                  <a:lnTo>
                    <a:pt x="210" y="52"/>
                  </a:lnTo>
                  <a:lnTo>
                    <a:pt x="196" y="48"/>
                  </a:lnTo>
                  <a:lnTo>
                    <a:pt x="196" y="44"/>
                  </a:lnTo>
                  <a:lnTo>
                    <a:pt x="200" y="42"/>
                  </a:lnTo>
                  <a:lnTo>
                    <a:pt x="194" y="42"/>
                  </a:lnTo>
                  <a:lnTo>
                    <a:pt x="196" y="36"/>
                  </a:lnTo>
                  <a:lnTo>
                    <a:pt x="192" y="32"/>
                  </a:lnTo>
                  <a:lnTo>
                    <a:pt x="214" y="34"/>
                  </a:lnTo>
                  <a:lnTo>
                    <a:pt x="228" y="26"/>
                  </a:lnTo>
                  <a:lnTo>
                    <a:pt x="234" y="28"/>
                  </a:lnTo>
                  <a:lnTo>
                    <a:pt x="244" y="22"/>
                  </a:lnTo>
                  <a:lnTo>
                    <a:pt x="252" y="18"/>
                  </a:lnTo>
                  <a:lnTo>
                    <a:pt x="290" y="10"/>
                  </a:lnTo>
                  <a:lnTo>
                    <a:pt x="290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5916613" y="3125788"/>
              <a:ext cx="1298575" cy="904875"/>
            </a:xfrm>
            <a:custGeom>
              <a:rect b="b" l="l" r="r" t="t"/>
              <a:pathLst>
                <a:path extrusionOk="0" h="570" w="818">
                  <a:moveTo>
                    <a:pt x="786" y="120"/>
                  </a:moveTo>
                  <a:lnTo>
                    <a:pt x="782" y="122"/>
                  </a:lnTo>
                  <a:lnTo>
                    <a:pt x="768" y="122"/>
                  </a:lnTo>
                  <a:lnTo>
                    <a:pt x="760" y="96"/>
                  </a:lnTo>
                  <a:lnTo>
                    <a:pt x="746" y="88"/>
                  </a:lnTo>
                  <a:lnTo>
                    <a:pt x="742" y="86"/>
                  </a:lnTo>
                  <a:lnTo>
                    <a:pt x="720" y="82"/>
                  </a:lnTo>
                  <a:lnTo>
                    <a:pt x="720" y="76"/>
                  </a:lnTo>
                  <a:lnTo>
                    <a:pt x="716" y="56"/>
                  </a:lnTo>
                  <a:lnTo>
                    <a:pt x="704" y="26"/>
                  </a:lnTo>
                  <a:lnTo>
                    <a:pt x="694" y="12"/>
                  </a:lnTo>
                  <a:lnTo>
                    <a:pt x="678" y="8"/>
                  </a:lnTo>
                  <a:lnTo>
                    <a:pt x="668" y="0"/>
                  </a:lnTo>
                  <a:lnTo>
                    <a:pt x="640" y="6"/>
                  </a:lnTo>
                  <a:lnTo>
                    <a:pt x="632" y="6"/>
                  </a:lnTo>
                  <a:lnTo>
                    <a:pt x="620" y="18"/>
                  </a:lnTo>
                  <a:lnTo>
                    <a:pt x="620" y="22"/>
                  </a:lnTo>
                  <a:lnTo>
                    <a:pt x="628" y="22"/>
                  </a:lnTo>
                  <a:lnTo>
                    <a:pt x="630" y="32"/>
                  </a:lnTo>
                  <a:lnTo>
                    <a:pt x="618" y="42"/>
                  </a:lnTo>
                  <a:lnTo>
                    <a:pt x="610" y="72"/>
                  </a:lnTo>
                  <a:lnTo>
                    <a:pt x="590" y="84"/>
                  </a:lnTo>
                  <a:lnTo>
                    <a:pt x="570" y="74"/>
                  </a:lnTo>
                  <a:lnTo>
                    <a:pt x="560" y="90"/>
                  </a:lnTo>
                  <a:lnTo>
                    <a:pt x="562" y="100"/>
                  </a:lnTo>
                  <a:lnTo>
                    <a:pt x="558" y="108"/>
                  </a:lnTo>
                  <a:lnTo>
                    <a:pt x="560" y="114"/>
                  </a:lnTo>
                  <a:lnTo>
                    <a:pt x="562" y="122"/>
                  </a:lnTo>
                  <a:lnTo>
                    <a:pt x="578" y="124"/>
                  </a:lnTo>
                  <a:lnTo>
                    <a:pt x="584" y="122"/>
                  </a:lnTo>
                  <a:lnTo>
                    <a:pt x="596" y="114"/>
                  </a:lnTo>
                  <a:lnTo>
                    <a:pt x="600" y="120"/>
                  </a:lnTo>
                  <a:lnTo>
                    <a:pt x="608" y="126"/>
                  </a:lnTo>
                  <a:lnTo>
                    <a:pt x="608" y="130"/>
                  </a:lnTo>
                  <a:lnTo>
                    <a:pt x="608" y="136"/>
                  </a:lnTo>
                  <a:lnTo>
                    <a:pt x="612" y="138"/>
                  </a:lnTo>
                  <a:lnTo>
                    <a:pt x="612" y="140"/>
                  </a:lnTo>
                  <a:lnTo>
                    <a:pt x="596" y="142"/>
                  </a:lnTo>
                  <a:lnTo>
                    <a:pt x="578" y="142"/>
                  </a:lnTo>
                  <a:lnTo>
                    <a:pt x="562" y="160"/>
                  </a:lnTo>
                  <a:lnTo>
                    <a:pt x="554" y="164"/>
                  </a:lnTo>
                  <a:lnTo>
                    <a:pt x="550" y="164"/>
                  </a:lnTo>
                  <a:lnTo>
                    <a:pt x="540" y="174"/>
                  </a:lnTo>
                  <a:lnTo>
                    <a:pt x="534" y="178"/>
                  </a:lnTo>
                  <a:lnTo>
                    <a:pt x="524" y="176"/>
                  </a:lnTo>
                  <a:lnTo>
                    <a:pt x="516" y="172"/>
                  </a:lnTo>
                  <a:lnTo>
                    <a:pt x="512" y="174"/>
                  </a:lnTo>
                  <a:lnTo>
                    <a:pt x="506" y="186"/>
                  </a:lnTo>
                  <a:lnTo>
                    <a:pt x="510" y="194"/>
                  </a:lnTo>
                  <a:lnTo>
                    <a:pt x="512" y="196"/>
                  </a:lnTo>
                  <a:lnTo>
                    <a:pt x="486" y="218"/>
                  </a:lnTo>
                  <a:lnTo>
                    <a:pt x="472" y="222"/>
                  </a:lnTo>
                  <a:lnTo>
                    <a:pt x="464" y="220"/>
                  </a:lnTo>
                  <a:lnTo>
                    <a:pt x="454" y="220"/>
                  </a:lnTo>
                  <a:lnTo>
                    <a:pt x="438" y="226"/>
                  </a:lnTo>
                  <a:lnTo>
                    <a:pt x="436" y="228"/>
                  </a:lnTo>
                  <a:lnTo>
                    <a:pt x="416" y="236"/>
                  </a:lnTo>
                  <a:lnTo>
                    <a:pt x="410" y="232"/>
                  </a:lnTo>
                  <a:lnTo>
                    <a:pt x="402" y="232"/>
                  </a:lnTo>
                  <a:lnTo>
                    <a:pt x="384" y="226"/>
                  </a:lnTo>
                  <a:lnTo>
                    <a:pt x="372" y="216"/>
                  </a:lnTo>
                  <a:lnTo>
                    <a:pt x="362" y="214"/>
                  </a:lnTo>
                  <a:lnTo>
                    <a:pt x="312" y="216"/>
                  </a:lnTo>
                  <a:lnTo>
                    <a:pt x="308" y="214"/>
                  </a:lnTo>
                  <a:lnTo>
                    <a:pt x="298" y="204"/>
                  </a:lnTo>
                  <a:lnTo>
                    <a:pt x="288" y="186"/>
                  </a:lnTo>
                  <a:lnTo>
                    <a:pt x="256" y="172"/>
                  </a:lnTo>
                  <a:lnTo>
                    <a:pt x="248" y="174"/>
                  </a:lnTo>
                  <a:lnTo>
                    <a:pt x="226" y="168"/>
                  </a:lnTo>
                  <a:lnTo>
                    <a:pt x="230" y="160"/>
                  </a:lnTo>
                  <a:lnTo>
                    <a:pt x="228" y="144"/>
                  </a:lnTo>
                  <a:lnTo>
                    <a:pt x="222" y="124"/>
                  </a:lnTo>
                  <a:lnTo>
                    <a:pt x="218" y="120"/>
                  </a:lnTo>
                  <a:lnTo>
                    <a:pt x="218" y="120"/>
                  </a:lnTo>
                  <a:lnTo>
                    <a:pt x="218" y="120"/>
                  </a:lnTo>
                  <a:lnTo>
                    <a:pt x="208" y="116"/>
                  </a:lnTo>
                  <a:lnTo>
                    <a:pt x="206" y="118"/>
                  </a:lnTo>
                  <a:lnTo>
                    <a:pt x="202" y="116"/>
                  </a:lnTo>
                  <a:lnTo>
                    <a:pt x="200" y="112"/>
                  </a:lnTo>
                  <a:lnTo>
                    <a:pt x="192" y="106"/>
                  </a:lnTo>
                  <a:lnTo>
                    <a:pt x="188" y="96"/>
                  </a:lnTo>
                  <a:lnTo>
                    <a:pt x="184" y="100"/>
                  </a:lnTo>
                  <a:lnTo>
                    <a:pt x="178" y="98"/>
                  </a:lnTo>
                  <a:lnTo>
                    <a:pt x="172" y="106"/>
                  </a:lnTo>
                  <a:lnTo>
                    <a:pt x="162" y="108"/>
                  </a:lnTo>
                  <a:lnTo>
                    <a:pt x="158" y="118"/>
                  </a:lnTo>
                  <a:lnTo>
                    <a:pt x="158" y="132"/>
                  </a:lnTo>
                  <a:lnTo>
                    <a:pt x="150" y="138"/>
                  </a:lnTo>
                  <a:lnTo>
                    <a:pt x="144" y="134"/>
                  </a:lnTo>
                  <a:lnTo>
                    <a:pt x="136" y="134"/>
                  </a:lnTo>
                  <a:lnTo>
                    <a:pt x="130" y="132"/>
                  </a:lnTo>
                  <a:lnTo>
                    <a:pt x="124" y="132"/>
                  </a:lnTo>
                  <a:lnTo>
                    <a:pt x="120" y="142"/>
                  </a:lnTo>
                  <a:lnTo>
                    <a:pt x="114" y="156"/>
                  </a:lnTo>
                  <a:lnTo>
                    <a:pt x="114" y="160"/>
                  </a:lnTo>
                  <a:lnTo>
                    <a:pt x="116" y="168"/>
                  </a:lnTo>
                  <a:lnTo>
                    <a:pt x="100" y="170"/>
                  </a:lnTo>
                  <a:lnTo>
                    <a:pt x="94" y="172"/>
                  </a:lnTo>
                  <a:lnTo>
                    <a:pt x="84" y="176"/>
                  </a:lnTo>
                  <a:lnTo>
                    <a:pt x="88" y="182"/>
                  </a:lnTo>
                  <a:lnTo>
                    <a:pt x="88" y="190"/>
                  </a:lnTo>
                  <a:lnTo>
                    <a:pt x="94" y="204"/>
                  </a:lnTo>
                  <a:lnTo>
                    <a:pt x="94" y="208"/>
                  </a:lnTo>
                  <a:lnTo>
                    <a:pt x="90" y="210"/>
                  </a:lnTo>
                  <a:lnTo>
                    <a:pt x="88" y="222"/>
                  </a:lnTo>
                  <a:lnTo>
                    <a:pt x="86" y="228"/>
                  </a:lnTo>
                  <a:lnTo>
                    <a:pt x="66" y="238"/>
                  </a:lnTo>
                  <a:lnTo>
                    <a:pt x="60" y="244"/>
                  </a:lnTo>
                  <a:lnTo>
                    <a:pt x="42" y="248"/>
                  </a:lnTo>
                  <a:lnTo>
                    <a:pt x="38" y="256"/>
                  </a:lnTo>
                  <a:lnTo>
                    <a:pt x="34" y="258"/>
                  </a:lnTo>
                  <a:lnTo>
                    <a:pt x="26" y="258"/>
                  </a:lnTo>
                  <a:lnTo>
                    <a:pt x="24" y="254"/>
                  </a:lnTo>
                  <a:lnTo>
                    <a:pt x="22" y="254"/>
                  </a:lnTo>
                  <a:lnTo>
                    <a:pt x="16" y="256"/>
                  </a:lnTo>
                  <a:lnTo>
                    <a:pt x="14" y="258"/>
                  </a:lnTo>
                  <a:lnTo>
                    <a:pt x="4" y="264"/>
                  </a:lnTo>
                  <a:lnTo>
                    <a:pt x="2" y="268"/>
                  </a:lnTo>
                  <a:lnTo>
                    <a:pt x="2" y="270"/>
                  </a:lnTo>
                  <a:lnTo>
                    <a:pt x="0" y="284"/>
                  </a:lnTo>
                  <a:lnTo>
                    <a:pt x="0" y="288"/>
                  </a:lnTo>
                  <a:lnTo>
                    <a:pt x="4" y="290"/>
                  </a:lnTo>
                  <a:lnTo>
                    <a:pt x="12" y="288"/>
                  </a:lnTo>
                  <a:lnTo>
                    <a:pt x="14" y="292"/>
                  </a:lnTo>
                  <a:lnTo>
                    <a:pt x="14" y="296"/>
                  </a:lnTo>
                  <a:lnTo>
                    <a:pt x="16" y="302"/>
                  </a:lnTo>
                  <a:lnTo>
                    <a:pt x="16" y="310"/>
                  </a:lnTo>
                  <a:lnTo>
                    <a:pt x="14" y="310"/>
                  </a:lnTo>
                  <a:lnTo>
                    <a:pt x="10" y="312"/>
                  </a:lnTo>
                  <a:lnTo>
                    <a:pt x="12" y="314"/>
                  </a:lnTo>
                  <a:lnTo>
                    <a:pt x="22" y="316"/>
                  </a:lnTo>
                  <a:lnTo>
                    <a:pt x="22" y="320"/>
                  </a:lnTo>
                  <a:lnTo>
                    <a:pt x="26" y="318"/>
                  </a:lnTo>
                  <a:lnTo>
                    <a:pt x="28" y="320"/>
                  </a:lnTo>
                  <a:lnTo>
                    <a:pt x="30" y="324"/>
                  </a:lnTo>
                  <a:lnTo>
                    <a:pt x="30" y="328"/>
                  </a:lnTo>
                  <a:lnTo>
                    <a:pt x="30" y="330"/>
                  </a:lnTo>
                  <a:lnTo>
                    <a:pt x="34" y="334"/>
                  </a:lnTo>
                  <a:lnTo>
                    <a:pt x="38" y="332"/>
                  </a:lnTo>
                  <a:lnTo>
                    <a:pt x="38" y="336"/>
                  </a:lnTo>
                  <a:lnTo>
                    <a:pt x="40" y="336"/>
                  </a:lnTo>
                  <a:lnTo>
                    <a:pt x="52" y="340"/>
                  </a:lnTo>
                  <a:lnTo>
                    <a:pt x="56" y="340"/>
                  </a:lnTo>
                  <a:lnTo>
                    <a:pt x="68" y="334"/>
                  </a:lnTo>
                  <a:lnTo>
                    <a:pt x="74" y="332"/>
                  </a:lnTo>
                  <a:lnTo>
                    <a:pt x="80" y="334"/>
                  </a:lnTo>
                  <a:lnTo>
                    <a:pt x="80" y="336"/>
                  </a:lnTo>
                  <a:lnTo>
                    <a:pt x="82" y="338"/>
                  </a:lnTo>
                  <a:lnTo>
                    <a:pt x="84" y="338"/>
                  </a:lnTo>
                  <a:lnTo>
                    <a:pt x="84" y="342"/>
                  </a:lnTo>
                  <a:lnTo>
                    <a:pt x="88" y="340"/>
                  </a:lnTo>
                  <a:lnTo>
                    <a:pt x="88" y="340"/>
                  </a:lnTo>
                  <a:lnTo>
                    <a:pt x="84" y="352"/>
                  </a:lnTo>
                  <a:lnTo>
                    <a:pt x="82" y="356"/>
                  </a:lnTo>
                  <a:lnTo>
                    <a:pt x="82" y="358"/>
                  </a:lnTo>
                  <a:lnTo>
                    <a:pt x="78" y="358"/>
                  </a:lnTo>
                  <a:lnTo>
                    <a:pt x="78" y="362"/>
                  </a:lnTo>
                  <a:lnTo>
                    <a:pt x="76" y="364"/>
                  </a:lnTo>
                  <a:lnTo>
                    <a:pt x="70" y="364"/>
                  </a:lnTo>
                  <a:lnTo>
                    <a:pt x="72" y="368"/>
                  </a:lnTo>
                  <a:lnTo>
                    <a:pt x="70" y="374"/>
                  </a:lnTo>
                  <a:lnTo>
                    <a:pt x="72" y="378"/>
                  </a:lnTo>
                  <a:lnTo>
                    <a:pt x="76" y="378"/>
                  </a:lnTo>
                  <a:lnTo>
                    <a:pt x="76" y="380"/>
                  </a:lnTo>
                  <a:lnTo>
                    <a:pt x="78" y="386"/>
                  </a:lnTo>
                  <a:lnTo>
                    <a:pt x="76" y="388"/>
                  </a:lnTo>
                  <a:lnTo>
                    <a:pt x="74" y="386"/>
                  </a:lnTo>
                  <a:lnTo>
                    <a:pt x="72" y="390"/>
                  </a:lnTo>
                  <a:lnTo>
                    <a:pt x="70" y="390"/>
                  </a:lnTo>
                  <a:lnTo>
                    <a:pt x="66" y="386"/>
                  </a:lnTo>
                  <a:lnTo>
                    <a:pt x="64" y="388"/>
                  </a:lnTo>
                  <a:lnTo>
                    <a:pt x="64" y="392"/>
                  </a:lnTo>
                  <a:lnTo>
                    <a:pt x="68" y="396"/>
                  </a:lnTo>
                  <a:lnTo>
                    <a:pt x="66" y="406"/>
                  </a:lnTo>
                  <a:lnTo>
                    <a:pt x="70" y="410"/>
                  </a:lnTo>
                  <a:lnTo>
                    <a:pt x="70" y="412"/>
                  </a:lnTo>
                  <a:lnTo>
                    <a:pt x="78" y="412"/>
                  </a:lnTo>
                  <a:lnTo>
                    <a:pt x="78" y="414"/>
                  </a:lnTo>
                  <a:lnTo>
                    <a:pt x="84" y="414"/>
                  </a:lnTo>
                  <a:lnTo>
                    <a:pt x="84" y="416"/>
                  </a:lnTo>
                  <a:lnTo>
                    <a:pt x="98" y="424"/>
                  </a:lnTo>
                  <a:lnTo>
                    <a:pt x="102" y="426"/>
                  </a:lnTo>
                  <a:lnTo>
                    <a:pt x="102" y="422"/>
                  </a:lnTo>
                  <a:lnTo>
                    <a:pt x="116" y="426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2" y="442"/>
                  </a:lnTo>
                  <a:lnTo>
                    <a:pt x="136" y="438"/>
                  </a:lnTo>
                  <a:lnTo>
                    <a:pt x="140" y="438"/>
                  </a:lnTo>
                  <a:lnTo>
                    <a:pt x="140" y="446"/>
                  </a:lnTo>
                  <a:lnTo>
                    <a:pt x="142" y="446"/>
                  </a:lnTo>
                  <a:lnTo>
                    <a:pt x="142" y="448"/>
                  </a:lnTo>
                  <a:lnTo>
                    <a:pt x="148" y="448"/>
                  </a:lnTo>
                  <a:lnTo>
                    <a:pt x="154" y="448"/>
                  </a:lnTo>
                  <a:lnTo>
                    <a:pt x="154" y="452"/>
                  </a:lnTo>
                  <a:lnTo>
                    <a:pt x="156" y="456"/>
                  </a:lnTo>
                  <a:lnTo>
                    <a:pt x="160" y="454"/>
                  </a:lnTo>
                  <a:lnTo>
                    <a:pt x="164" y="460"/>
                  </a:lnTo>
                  <a:lnTo>
                    <a:pt x="166" y="458"/>
                  </a:lnTo>
                  <a:lnTo>
                    <a:pt x="172" y="460"/>
                  </a:lnTo>
                  <a:lnTo>
                    <a:pt x="172" y="458"/>
                  </a:lnTo>
                  <a:lnTo>
                    <a:pt x="182" y="462"/>
                  </a:lnTo>
                  <a:lnTo>
                    <a:pt x="188" y="462"/>
                  </a:lnTo>
                  <a:lnTo>
                    <a:pt x="190" y="460"/>
                  </a:lnTo>
                  <a:lnTo>
                    <a:pt x="192" y="460"/>
                  </a:lnTo>
                  <a:lnTo>
                    <a:pt x="200" y="458"/>
                  </a:lnTo>
                  <a:lnTo>
                    <a:pt x="202" y="460"/>
                  </a:lnTo>
                  <a:lnTo>
                    <a:pt x="202" y="466"/>
                  </a:lnTo>
                  <a:lnTo>
                    <a:pt x="204" y="468"/>
                  </a:lnTo>
                  <a:lnTo>
                    <a:pt x="212" y="458"/>
                  </a:lnTo>
                  <a:lnTo>
                    <a:pt x="218" y="454"/>
                  </a:lnTo>
                  <a:lnTo>
                    <a:pt x="218" y="454"/>
                  </a:lnTo>
                  <a:lnTo>
                    <a:pt x="222" y="454"/>
                  </a:lnTo>
                  <a:lnTo>
                    <a:pt x="224" y="456"/>
                  </a:lnTo>
                  <a:lnTo>
                    <a:pt x="232" y="458"/>
                  </a:lnTo>
                  <a:lnTo>
                    <a:pt x="236" y="458"/>
                  </a:lnTo>
                  <a:lnTo>
                    <a:pt x="242" y="462"/>
                  </a:lnTo>
                  <a:lnTo>
                    <a:pt x="258" y="454"/>
                  </a:lnTo>
                  <a:lnTo>
                    <a:pt x="278" y="438"/>
                  </a:lnTo>
                  <a:lnTo>
                    <a:pt x="288" y="440"/>
                  </a:lnTo>
                  <a:lnTo>
                    <a:pt x="298" y="436"/>
                  </a:lnTo>
                  <a:lnTo>
                    <a:pt x="300" y="438"/>
                  </a:lnTo>
                  <a:lnTo>
                    <a:pt x="300" y="442"/>
                  </a:lnTo>
                  <a:lnTo>
                    <a:pt x="304" y="444"/>
                  </a:lnTo>
                  <a:lnTo>
                    <a:pt x="304" y="450"/>
                  </a:lnTo>
                  <a:lnTo>
                    <a:pt x="314" y="452"/>
                  </a:lnTo>
                  <a:lnTo>
                    <a:pt x="316" y="452"/>
                  </a:lnTo>
                  <a:lnTo>
                    <a:pt x="316" y="456"/>
                  </a:lnTo>
                  <a:lnTo>
                    <a:pt x="320" y="454"/>
                  </a:lnTo>
                  <a:lnTo>
                    <a:pt x="324" y="454"/>
                  </a:lnTo>
                  <a:lnTo>
                    <a:pt x="326" y="458"/>
                  </a:lnTo>
                  <a:lnTo>
                    <a:pt x="328" y="464"/>
                  </a:lnTo>
                  <a:lnTo>
                    <a:pt x="332" y="464"/>
                  </a:lnTo>
                  <a:lnTo>
                    <a:pt x="334" y="478"/>
                  </a:lnTo>
                  <a:lnTo>
                    <a:pt x="334" y="486"/>
                  </a:lnTo>
                  <a:lnTo>
                    <a:pt x="332" y="494"/>
                  </a:lnTo>
                  <a:lnTo>
                    <a:pt x="324" y="502"/>
                  </a:lnTo>
                  <a:lnTo>
                    <a:pt x="322" y="510"/>
                  </a:lnTo>
                  <a:lnTo>
                    <a:pt x="322" y="516"/>
                  </a:lnTo>
                  <a:lnTo>
                    <a:pt x="320" y="520"/>
                  </a:lnTo>
                  <a:lnTo>
                    <a:pt x="322" y="522"/>
                  </a:lnTo>
                  <a:lnTo>
                    <a:pt x="330" y="516"/>
                  </a:lnTo>
                  <a:lnTo>
                    <a:pt x="336" y="516"/>
                  </a:lnTo>
                  <a:lnTo>
                    <a:pt x="338" y="526"/>
                  </a:lnTo>
                  <a:lnTo>
                    <a:pt x="346" y="532"/>
                  </a:lnTo>
                  <a:lnTo>
                    <a:pt x="342" y="542"/>
                  </a:lnTo>
                  <a:lnTo>
                    <a:pt x="350" y="544"/>
                  </a:lnTo>
                  <a:lnTo>
                    <a:pt x="352" y="548"/>
                  </a:lnTo>
                  <a:lnTo>
                    <a:pt x="356" y="552"/>
                  </a:lnTo>
                  <a:lnTo>
                    <a:pt x="360" y="552"/>
                  </a:lnTo>
                  <a:lnTo>
                    <a:pt x="364" y="548"/>
                  </a:lnTo>
                  <a:lnTo>
                    <a:pt x="368" y="548"/>
                  </a:lnTo>
                  <a:lnTo>
                    <a:pt x="368" y="550"/>
                  </a:lnTo>
                  <a:lnTo>
                    <a:pt x="368" y="556"/>
                  </a:lnTo>
                  <a:lnTo>
                    <a:pt x="374" y="556"/>
                  </a:lnTo>
                  <a:lnTo>
                    <a:pt x="376" y="552"/>
                  </a:lnTo>
                  <a:lnTo>
                    <a:pt x="374" y="548"/>
                  </a:lnTo>
                  <a:lnTo>
                    <a:pt x="374" y="540"/>
                  </a:lnTo>
                  <a:lnTo>
                    <a:pt x="376" y="538"/>
                  </a:lnTo>
                  <a:lnTo>
                    <a:pt x="382" y="540"/>
                  </a:lnTo>
                  <a:lnTo>
                    <a:pt x="386" y="536"/>
                  </a:lnTo>
                  <a:lnTo>
                    <a:pt x="392" y="538"/>
                  </a:lnTo>
                  <a:lnTo>
                    <a:pt x="398" y="536"/>
                  </a:lnTo>
                  <a:lnTo>
                    <a:pt x="400" y="536"/>
                  </a:lnTo>
                  <a:lnTo>
                    <a:pt x="402" y="536"/>
                  </a:lnTo>
                  <a:lnTo>
                    <a:pt x="404" y="538"/>
                  </a:lnTo>
                  <a:lnTo>
                    <a:pt x="408" y="534"/>
                  </a:lnTo>
                  <a:lnTo>
                    <a:pt x="412" y="534"/>
                  </a:lnTo>
                  <a:lnTo>
                    <a:pt x="422" y="528"/>
                  </a:lnTo>
                  <a:lnTo>
                    <a:pt x="432" y="534"/>
                  </a:lnTo>
                  <a:lnTo>
                    <a:pt x="440" y="534"/>
                  </a:lnTo>
                  <a:lnTo>
                    <a:pt x="440" y="536"/>
                  </a:lnTo>
                  <a:lnTo>
                    <a:pt x="440" y="540"/>
                  </a:lnTo>
                  <a:lnTo>
                    <a:pt x="442" y="548"/>
                  </a:lnTo>
                  <a:lnTo>
                    <a:pt x="450" y="552"/>
                  </a:lnTo>
                  <a:lnTo>
                    <a:pt x="458" y="554"/>
                  </a:lnTo>
                  <a:lnTo>
                    <a:pt x="462" y="552"/>
                  </a:lnTo>
                  <a:lnTo>
                    <a:pt x="462" y="554"/>
                  </a:lnTo>
                  <a:lnTo>
                    <a:pt x="462" y="552"/>
                  </a:lnTo>
                  <a:lnTo>
                    <a:pt x="466" y="550"/>
                  </a:lnTo>
                  <a:lnTo>
                    <a:pt x="472" y="552"/>
                  </a:lnTo>
                  <a:lnTo>
                    <a:pt x="474" y="554"/>
                  </a:lnTo>
                  <a:lnTo>
                    <a:pt x="482" y="552"/>
                  </a:lnTo>
                  <a:lnTo>
                    <a:pt x="482" y="554"/>
                  </a:lnTo>
                  <a:lnTo>
                    <a:pt x="480" y="562"/>
                  </a:lnTo>
                  <a:lnTo>
                    <a:pt x="484" y="568"/>
                  </a:lnTo>
                  <a:lnTo>
                    <a:pt x="486" y="570"/>
                  </a:lnTo>
                  <a:lnTo>
                    <a:pt x="490" y="568"/>
                  </a:lnTo>
                  <a:lnTo>
                    <a:pt x="490" y="566"/>
                  </a:lnTo>
                  <a:lnTo>
                    <a:pt x="488" y="562"/>
                  </a:lnTo>
                  <a:lnTo>
                    <a:pt x="490" y="554"/>
                  </a:lnTo>
                  <a:lnTo>
                    <a:pt x="494" y="556"/>
                  </a:lnTo>
                  <a:lnTo>
                    <a:pt x="500" y="552"/>
                  </a:lnTo>
                  <a:lnTo>
                    <a:pt x="508" y="552"/>
                  </a:lnTo>
                  <a:lnTo>
                    <a:pt x="510" y="550"/>
                  </a:lnTo>
                  <a:lnTo>
                    <a:pt x="516" y="550"/>
                  </a:lnTo>
                  <a:lnTo>
                    <a:pt x="524" y="546"/>
                  </a:lnTo>
                  <a:lnTo>
                    <a:pt x="526" y="536"/>
                  </a:lnTo>
                  <a:lnTo>
                    <a:pt x="532" y="542"/>
                  </a:lnTo>
                  <a:lnTo>
                    <a:pt x="532" y="542"/>
                  </a:lnTo>
                  <a:lnTo>
                    <a:pt x="534" y="534"/>
                  </a:lnTo>
                  <a:lnTo>
                    <a:pt x="538" y="538"/>
                  </a:lnTo>
                  <a:lnTo>
                    <a:pt x="538" y="540"/>
                  </a:lnTo>
                  <a:lnTo>
                    <a:pt x="544" y="540"/>
                  </a:lnTo>
                  <a:lnTo>
                    <a:pt x="542" y="538"/>
                  </a:lnTo>
                  <a:lnTo>
                    <a:pt x="544" y="538"/>
                  </a:lnTo>
                  <a:lnTo>
                    <a:pt x="546" y="540"/>
                  </a:lnTo>
                  <a:lnTo>
                    <a:pt x="546" y="538"/>
                  </a:lnTo>
                  <a:lnTo>
                    <a:pt x="546" y="536"/>
                  </a:lnTo>
                  <a:lnTo>
                    <a:pt x="550" y="534"/>
                  </a:lnTo>
                  <a:lnTo>
                    <a:pt x="550" y="538"/>
                  </a:lnTo>
                  <a:lnTo>
                    <a:pt x="554" y="534"/>
                  </a:lnTo>
                  <a:lnTo>
                    <a:pt x="558" y="536"/>
                  </a:lnTo>
                  <a:lnTo>
                    <a:pt x="562" y="534"/>
                  </a:lnTo>
                  <a:lnTo>
                    <a:pt x="564" y="534"/>
                  </a:lnTo>
                  <a:lnTo>
                    <a:pt x="572" y="532"/>
                  </a:lnTo>
                  <a:lnTo>
                    <a:pt x="578" y="524"/>
                  </a:lnTo>
                  <a:lnTo>
                    <a:pt x="586" y="522"/>
                  </a:lnTo>
                  <a:lnTo>
                    <a:pt x="586" y="518"/>
                  </a:lnTo>
                  <a:lnTo>
                    <a:pt x="588" y="520"/>
                  </a:lnTo>
                  <a:lnTo>
                    <a:pt x="588" y="518"/>
                  </a:lnTo>
                  <a:lnTo>
                    <a:pt x="592" y="514"/>
                  </a:lnTo>
                  <a:lnTo>
                    <a:pt x="594" y="512"/>
                  </a:lnTo>
                  <a:lnTo>
                    <a:pt x="592" y="510"/>
                  </a:lnTo>
                  <a:lnTo>
                    <a:pt x="594" y="508"/>
                  </a:lnTo>
                  <a:lnTo>
                    <a:pt x="600" y="508"/>
                  </a:lnTo>
                  <a:lnTo>
                    <a:pt x="606" y="500"/>
                  </a:lnTo>
                  <a:lnTo>
                    <a:pt x="608" y="498"/>
                  </a:lnTo>
                  <a:lnTo>
                    <a:pt x="610" y="496"/>
                  </a:lnTo>
                  <a:lnTo>
                    <a:pt x="612" y="496"/>
                  </a:lnTo>
                  <a:lnTo>
                    <a:pt x="612" y="492"/>
                  </a:lnTo>
                  <a:lnTo>
                    <a:pt x="616" y="482"/>
                  </a:lnTo>
                  <a:lnTo>
                    <a:pt x="614" y="478"/>
                  </a:lnTo>
                  <a:lnTo>
                    <a:pt x="618" y="476"/>
                  </a:lnTo>
                  <a:lnTo>
                    <a:pt x="618" y="480"/>
                  </a:lnTo>
                  <a:lnTo>
                    <a:pt x="622" y="474"/>
                  </a:lnTo>
                  <a:lnTo>
                    <a:pt x="626" y="466"/>
                  </a:lnTo>
                  <a:lnTo>
                    <a:pt x="630" y="460"/>
                  </a:lnTo>
                  <a:lnTo>
                    <a:pt x="634" y="454"/>
                  </a:lnTo>
                  <a:lnTo>
                    <a:pt x="636" y="454"/>
                  </a:lnTo>
                  <a:lnTo>
                    <a:pt x="638" y="456"/>
                  </a:lnTo>
                  <a:lnTo>
                    <a:pt x="640" y="444"/>
                  </a:lnTo>
                  <a:lnTo>
                    <a:pt x="640" y="440"/>
                  </a:lnTo>
                  <a:lnTo>
                    <a:pt x="644" y="440"/>
                  </a:lnTo>
                  <a:lnTo>
                    <a:pt x="644" y="436"/>
                  </a:lnTo>
                  <a:lnTo>
                    <a:pt x="644" y="434"/>
                  </a:lnTo>
                  <a:lnTo>
                    <a:pt x="640" y="436"/>
                  </a:lnTo>
                  <a:lnTo>
                    <a:pt x="646" y="430"/>
                  </a:lnTo>
                  <a:lnTo>
                    <a:pt x="642" y="428"/>
                  </a:lnTo>
                  <a:lnTo>
                    <a:pt x="636" y="424"/>
                  </a:lnTo>
                  <a:lnTo>
                    <a:pt x="630" y="426"/>
                  </a:lnTo>
                  <a:lnTo>
                    <a:pt x="624" y="424"/>
                  </a:lnTo>
                  <a:lnTo>
                    <a:pt x="624" y="422"/>
                  </a:lnTo>
                  <a:lnTo>
                    <a:pt x="630" y="422"/>
                  </a:lnTo>
                  <a:lnTo>
                    <a:pt x="646" y="412"/>
                  </a:lnTo>
                  <a:lnTo>
                    <a:pt x="642" y="408"/>
                  </a:lnTo>
                  <a:lnTo>
                    <a:pt x="640" y="406"/>
                  </a:lnTo>
                  <a:lnTo>
                    <a:pt x="636" y="402"/>
                  </a:lnTo>
                  <a:lnTo>
                    <a:pt x="630" y="400"/>
                  </a:lnTo>
                  <a:lnTo>
                    <a:pt x="628" y="398"/>
                  </a:lnTo>
                  <a:lnTo>
                    <a:pt x="622" y="398"/>
                  </a:lnTo>
                  <a:lnTo>
                    <a:pt x="622" y="398"/>
                  </a:lnTo>
                  <a:lnTo>
                    <a:pt x="628" y="396"/>
                  </a:lnTo>
                  <a:lnTo>
                    <a:pt x="646" y="402"/>
                  </a:lnTo>
                  <a:lnTo>
                    <a:pt x="638" y="392"/>
                  </a:lnTo>
                  <a:lnTo>
                    <a:pt x="638" y="390"/>
                  </a:lnTo>
                  <a:lnTo>
                    <a:pt x="632" y="386"/>
                  </a:lnTo>
                  <a:lnTo>
                    <a:pt x="628" y="368"/>
                  </a:lnTo>
                  <a:lnTo>
                    <a:pt x="622" y="360"/>
                  </a:lnTo>
                  <a:lnTo>
                    <a:pt x="610" y="354"/>
                  </a:lnTo>
                  <a:lnTo>
                    <a:pt x="610" y="352"/>
                  </a:lnTo>
                  <a:lnTo>
                    <a:pt x="616" y="340"/>
                  </a:lnTo>
                  <a:lnTo>
                    <a:pt x="622" y="334"/>
                  </a:lnTo>
                  <a:lnTo>
                    <a:pt x="622" y="332"/>
                  </a:lnTo>
                  <a:lnTo>
                    <a:pt x="622" y="330"/>
                  </a:lnTo>
                  <a:lnTo>
                    <a:pt x="622" y="328"/>
                  </a:lnTo>
                  <a:lnTo>
                    <a:pt x="626" y="328"/>
                  </a:lnTo>
                  <a:lnTo>
                    <a:pt x="626" y="332"/>
                  </a:lnTo>
                  <a:lnTo>
                    <a:pt x="628" y="330"/>
                  </a:lnTo>
                  <a:lnTo>
                    <a:pt x="632" y="326"/>
                  </a:lnTo>
                  <a:lnTo>
                    <a:pt x="632" y="322"/>
                  </a:lnTo>
                  <a:lnTo>
                    <a:pt x="642" y="320"/>
                  </a:lnTo>
                  <a:lnTo>
                    <a:pt x="646" y="316"/>
                  </a:lnTo>
                  <a:lnTo>
                    <a:pt x="648" y="316"/>
                  </a:lnTo>
                  <a:lnTo>
                    <a:pt x="650" y="320"/>
                  </a:lnTo>
                  <a:lnTo>
                    <a:pt x="654" y="316"/>
                  </a:lnTo>
                  <a:lnTo>
                    <a:pt x="656" y="310"/>
                  </a:lnTo>
                  <a:lnTo>
                    <a:pt x="648" y="308"/>
                  </a:lnTo>
                  <a:lnTo>
                    <a:pt x="640" y="308"/>
                  </a:lnTo>
                  <a:lnTo>
                    <a:pt x="632" y="302"/>
                  </a:lnTo>
                  <a:lnTo>
                    <a:pt x="624" y="306"/>
                  </a:lnTo>
                  <a:lnTo>
                    <a:pt x="618" y="314"/>
                  </a:lnTo>
                  <a:lnTo>
                    <a:pt x="614" y="314"/>
                  </a:lnTo>
                  <a:lnTo>
                    <a:pt x="606" y="312"/>
                  </a:lnTo>
                  <a:lnTo>
                    <a:pt x="602" y="302"/>
                  </a:lnTo>
                  <a:lnTo>
                    <a:pt x="594" y="298"/>
                  </a:lnTo>
                  <a:lnTo>
                    <a:pt x="588" y="290"/>
                  </a:lnTo>
                  <a:lnTo>
                    <a:pt x="590" y="286"/>
                  </a:lnTo>
                  <a:lnTo>
                    <a:pt x="590" y="282"/>
                  </a:lnTo>
                  <a:lnTo>
                    <a:pt x="592" y="280"/>
                  </a:lnTo>
                  <a:lnTo>
                    <a:pt x="600" y="280"/>
                  </a:lnTo>
                  <a:lnTo>
                    <a:pt x="608" y="278"/>
                  </a:lnTo>
                  <a:lnTo>
                    <a:pt x="614" y="268"/>
                  </a:lnTo>
                  <a:lnTo>
                    <a:pt x="626" y="262"/>
                  </a:lnTo>
                  <a:lnTo>
                    <a:pt x="636" y="250"/>
                  </a:lnTo>
                  <a:lnTo>
                    <a:pt x="644" y="248"/>
                  </a:lnTo>
                  <a:lnTo>
                    <a:pt x="644" y="246"/>
                  </a:lnTo>
                  <a:lnTo>
                    <a:pt x="650" y="256"/>
                  </a:lnTo>
                  <a:lnTo>
                    <a:pt x="640" y="268"/>
                  </a:lnTo>
                  <a:lnTo>
                    <a:pt x="640" y="272"/>
                  </a:lnTo>
                  <a:lnTo>
                    <a:pt x="638" y="274"/>
                  </a:lnTo>
                  <a:lnTo>
                    <a:pt x="644" y="276"/>
                  </a:lnTo>
                  <a:lnTo>
                    <a:pt x="642" y="282"/>
                  </a:lnTo>
                  <a:lnTo>
                    <a:pt x="638" y="282"/>
                  </a:lnTo>
                  <a:lnTo>
                    <a:pt x="636" y="286"/>
                  </a:lnTo>
                  <a:lnTo>
                    <a:pt x="636" y="286"/>
                  </a:lnTo>
                  <a:lnTo>
                    <a:pt x="646" y="282"/>
                  </a:lnTo>
                  <a:lnTo>
                    <a:pt x="652" y="276"/>
                  </a:lnTo>
                  <a:lnTo>
                    <a:pt x="666" y="268"/>
                  </a:lnTo>
                  <a:lnTo>
                    <a:pt x="666" y="270"/>
                  </a:lnTo>
                  <a:lnTo>
                    <a:pt x="678" y="266"/>
                  </a:lnTo>
                  <a:lnTo>
                    <a:pt x="686" y="256"/>
                  </a:lnTo>
                  <a:lnTo>
                    <a:pt x="698" y="250"/>
                  </a:lnTo>
                  <a:lnTo>
                    <a:pt x="712" y="238"/>
                  </a:lnTo>
                  <a:lnTo>
                    <a:pt x="720" y="240"/>
                  </a:lnTo>
                  <a:lnTo>
                    <a:pt x="730" y="240"/>
                  </a:lnTo>
                  <a:lnTo>
                    <a:pt x="728" y="232"/>
                  </a:lnTo>
                  <a:lnTo>
                    <a:pt x="730" y="230"/>
                  </a:lnTo>
                  <a:lnTo>
                    <a:pt x="740" y="228"/>
                  </a:lnTo>
                  <a:lnTo>
                    <a:pt x="748" y="222"/>
                  </a:lnTo>
                  <a:lnTo>
                    <a:pt x="752" y="214"/>
                  </a:lnTo>
                  <a:lnTo>
                    <a:pt x="756" y="212"/>
                  </a:lnTo>
                  <a:lnTo>
                    <a:pt x="760" y="218"/>
                  </a:lnTo>
                  <a:lnTo>
                    <a:pt x="762" y="218"/>
                  </a:lnTo>
                  <a:lnTo>
                    <a:pt x="762" y="214"/>
                  </a:lnTo>
                  <a:lnTo>
                    <a:pt x="770" y="204"/>
                  </a:lnTo>
                  <a:lnTo>
                    <a:pt x="770" y="190"/>
                  </a:lnTo>
                  <a:lnTo>
                    <a:pt x="768" y="180"/>
                  </a:lnTo>
                  <a:lnTo>
                    <a:pt x="780" y="170"/>
                  </a:lnTo>
                  <a:lnTo>
                    <a:pt x="792" y="172"/>
                  </a:lnTo>
                  <a:lnTo>
                    <a:pt x="792" y="174"/>
                  </a:lnTo>
                  <a:lnTo>
                    <a:pt x="796" y="172"/>
                  </a:lnTo>
                  <a:lnTo>
                    <a:pt x="804" y="152"/>
                  </a:lnTo>
                  <a:lnTo>
                    <a:pt x="810" y="128"/>
                  </a:lnTo>
                  <a:lnTo>
                    <a:pt x="818" y="124"/>
                  </a:lnTo>
                  <a:lnTo>
                    <a:pt x="818" y="106"/>
                  </a:lnTo>
                  <a:lnTo>
                    <a:pt x="786" y="12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4818063" y="3160713"/>
              <a:ext cx="384175" cy="257175"/>
            </a:xfrm>
            <a:custGeom>
              <a:rect b="b" l="l" r="r" t="t"/>
              <a:pathLst>
                <a:path extrusionOk="0" h="162" w="242">
                  <a:moveTo>
                    <a:pt x="4" y="70"/>
                  </a:moveTo>
                  <a:lnTo>
                    <a:pt x="0" y="84"/>
                  </a:lnTo>
                  <a:lnTo>
                    <a:pt x="6" y="88"/>
                  </a:lnTo>
                  <a:lnTo>
                    <a:pt x="10" y="94"/>
                  </a:lnTo>
                  <a:lnTo>
                    <a:pt x="34" y="92"/>
                  </a:lnTo>
                  <a:lnTo>
                    <a:pt x="38" y="96"/>
                  </a:lnTo>
                  <a:lnTo>
                    <a:pt x="60" y="88"/>
                  </a:lnTo>
                  <a:lnTo>
                    <a:pt x="60" y="88"/>
                  </a:lnTo>
                  <a:lnTo>
                    <a:pt x="64" y="84"/>
                  </a:lnTo>
                  <a:lnTo>
                    <a:pt x="72" y="82"/>
                  </a:lnTo>
                  <a:lnTo>
                    <a:pt x="82" y="88"/>
                  </a:lnTo>
                  <a:lnTo>
                    <a:pt x="94" y="90"/>
                  </a:lnTo>
                  <a:lnTo>
                    <a:pt x="94" y="92"/>
                  </a:lnTo>
                  <a:lnTo>
                    <a:pt x="94" y="100"/>
                  </a:lnTo>
                  <a:lnTo>
                    <a:pt x="98" y="104"/>
                  </a:lnTo>
                  <a:lnTo>
                    <a:pt x="100" y="112"/>
                  </a:lnTo>
                  <a:lnTo>
                    <a:pt x="106" y="114"/>
                  </a:lnTo>
                  <a:lnTo>
                    <a:pt x="104" y="122"/>
                  </a:lnTo>
                  <a:lnTo>
                    <a:pt x="92" y="122"/>
                  </a:lnTo>
                  <a:lnTo>
                    <a:pt x="92" y="130"/>
                  </a:lnTo>
                  <a:lnTo>
                    <a:pt x="86" y="136"/>
                  </a:lnTo>
                  <a:lnTo>
                    <a:pt x="86" y="140"/>
                  </a:lnTo>
                  <a:lnTo>
                    <a:pt x="82" y="140"/>
                  </a:lnTo>
                  <a:lnTo>
                    <a:pt x="82" y="142"/>
                  </a:lnTo>
                  <a:lnTo>
                    <a:pt x="84" y="142"/>
                  </a:lnTo>
                  <a:lnTo>
                    <a:pt x="88" y="146"/>
                  </a:lnTo>
                  <a:lnTo>
                    <a:pt x="98" y="142"/>
                  </a:lnTo>
                  <a:lnTo>
                    <a:pt x="102" y="144"/>
                  </a:lnTo>
                  <a:lnTo>
                    <a:pt x="102" y="144"/>
                  </a:lnTo>
                  <a:lnTo>
                    <a:pt x="102" y="134"/>
                  </a:lnTo>
                  <a:lnTo>
                    <a:pt x="104" y="138"/>
                  </a:lnTo>
                  <a:lnTo>
                    <a:pt x="104" y="136"/>
                  </a:lnTo>
                  <a:lnTo>
                    <a:pt x="110" y="134"/>
                  </a:lnTo>
                  <a:lnTo>
                    <a:pt x="112" y="130"/>
                  </a:lnTo>
                  <a:lnTo>
                    <a:pt x="110" y="124"/>
                  </a:lnTo>
                  <a:lnTo>
                    <a:pt x="114" y="128"/>
                  </a:lnTo>
                  <a:lnTo>
                    <a:pt x="116" y="122"/>
                  </a:lnTo>
                  <a:lnTo>
                    <a:pt x="128" y="118"/>
                  </a:lnTo>
                  <a:lnTo>
                    <a:pt x="128" y="120"/>
                  </a:lnTo>
                  <a:lnTo>
                    <a:pt x="130" y="120"/>
                  </a:lnTo>
                  <a:lnTo>
                    <a:pt x="132" y="116"/>
                  </a:lnTo>
                  <a:lnTo>
                    <a:pt x="136" y="122"/>
                  </a:lnTo>
                  <a:lnTo>
                    <a:pt x="130" y="122"/>
                  </a:lnTo>
                  <a:lnTo>
                    <a:pt x="134" y="124"/>
                  </a:lnTo>
                  <a:lnTo>
                    <a:pt x="132" y="128"/>
                  </a:lnTo>
                  <a:lnTo>
                    <a:pt x="142" y="130"/>
                  </a:lnTo>
                  <a:lnTo>
                    <a:pt x="152" y="128"/>
                  </a:lnTo>
                  <a:lnTo>
                    <a:pt x="156" y="130"/>
                  </a:lnTo>
                  <a:lnTo>
                    <a:pt x="158" y="132"/>
                  </a:lnTo>
                  <a:lnTo>
                    <a:pt x="150" y="136"/>
                  </a:lnTo>
                  <a:lnTo>
                    <a:pt x="142" y="144"/>
                  </a:lnTo>
                  <a:lnTo>
                    <a:pt x="154" y="148"/>
                  </a:lnTo>
                  <a:lnTo>
                    <a:pt x="154" y="152"/>
                  </a:lnTo>
                  <a:lnTo>
                    <a:pt x="154" y="160"/>
                  </a:lnTo>
                  <a:lnTo>
                    <a:pt x="160" y="162"/>
                  </a:lnTo>
                  <a:lnTo>
                    <a:pt x="166" y="160"/>
                  </a:lnTo>
                  <a:lnTo>
                    <a:pt x="170" y="156"/>
                  </a:lnTo>
                  <a:lnTo>
                    <a:pt x="174" y="154"/>
                  </a:lnTo>
                  <a:lnTo>
                    <a:pt x="180" y="148"/>
                  </a:lnTo>
                  <a:lnTo>
                    <a:pt x="188" y="150"/>
                  </a:lnTo>
                  <a:lnTo>
                    <a:pt x="194" y="150"/>
                  </a:lnTo>
                  <a:lnTo>
                    <a:pt x="196" y="142"/>
                  </a:lnTo>
                  <a:lnTo>
                    <a:pt x="186" y="142"/>
                  </a:lnTo>
                  <a:lnTo>
                    <a:pt x="184" y="146"/>
                  </a:lnTo>
                  <a:lnTo>
                    <a:pt x="180" y="144"/>
                  </a:lnTo>
                  <a:lnTo>
                    <a:pt x="180" y="146"/>
                  </a:lnTo>
                  <a:lnTo>
                    <a:pt x="176" y="144"/>
                  </a:lnTo>
                  <a:lnTo>
                    <a:pt x="172" y="138"/>
                  </a:lnTo>
                  <a:lnTo>
                    <a:pt x="170" y="138"/>
                  </a:lnTo>
                  <a:lnTo>
                    <a:pt x="170" y="136"/>
                  </a:lnTo>
                  <a:lnTo>
                    <a:pt x="168" y="136"/>
                  </a:lnTo>
                  <a:lnTo>
                    <a:pt x="168" y="132"/>
                  </a:lnTo>
                  <a:lnTo>
                    <a:pt x="164" y="132"/>
                  </a:lnTo>
                  <a:lnTo>
                    <a:pt x="164" y="134"/>
                  </a:lnTo>
                  <a:lnTo>
                    <a:pt x="162" y="130"/>
                  </a:lnTo>
                  <a:lnTo>
                    <a:pt x="158" y="128"/>
                  </a:lnTo>
                  <a:lnTo>
                    <a:pt x="162" y="128"/>
                  </a:lnTo>
                  <a:lnTo>
                    <a:pt x="162" y="126"/>
                  </a:lnTo>
                  <a:lnTo>
                    <a:pt x="164" y="128"/>
                  </a:lnTo>
                  <a:lnTo>
                    <a:pt x="168" y="128"/>
                  </a:lnTo>
                  <a:lnTo>
                    <a:pt x="168" y="132"/>
                  </a:lnTo>
                  <a:lnTo>
                    <a:pt x="170" y="128"/>
                  </a:lnTo>
                  <a:lnTo>
                    <a:pt x="172" y="134"/>
                  </a:lnTo>
                  <a:lnTo>
                    <a:pt x="174" y="134"/>
                  </a:lnTo>
                  <a:lnTo>
                    <a:pt x="172" y="128"/>
                  </a:lnTo>
                  <a:lnTo>
                    <a:pt x="176" y="122"/>
                  </a:lnTo>
                  <a:lnTo>
                    <a:pt x="178" y="126"/>
                  </a:lnTo>
                  <a:lnTo>
                    <a:pt x="184" y="120"/>
                  </a:lnTo>
                  <a:lnTo>
                    <a:pt x="190" y="120"/>
                  </a:lnTo>
                  <a:lnTo>
                    <a:pt x="196" y="116"/>
                  </a:lnTo>
                  <a:lnTo>
                    <a:pt x="198" y="118"/>
                  </a:lnTo>
                  <a:lnTo>
                    <a:pt x="200" y="116"/>
                  </a:lnTo>
                  <a:lnTo>
                    <a:pt x="208" y="110"/>
                  </a:lnTo>
                  <a:lnTo>
                    <a:pt x="216" y="108"/>
                  </a:lnTo>
                  <a:lnTo>
                    <a:pt x="216" y="102"/>
                  </a:lnTo>
                  <a:lnTo>
                    <a:pt x="226" y="94"/>
                  </a:lnTo>
                  <a:lnTo>
                    <a:pt x="236" y="94"/>
                  </a:lnTo>
                  <a:lnTo>
                    <a:pt x="240" y="86"/>
                  </a:lnTo>
                  <a:lnTo>
                    <a:pt x="238" y="82"/>
                  </a:lnTo>
                  <a:lnTo>
                    <a:pt x="236" y="76"/>
                  </a:lnTo>
                  <a:lnTo>
                    <a:pt x="240" y="74"/>
                  </a:lnTo>
                  <a:lnTo>
                    <a:pt x="236" y="70"/>
                  </a:lnTo>
                  <a:lnTo>
                    <a:pt x="242" y="66"/>
                  </a:lnTo>
                  <a:lnTo>
                    <a:pt x="240" y="60"/>
                  </a:lnTo>
                  <a:lnTo>
                    <a:pt x="242" y="60"/>
                  </a:lnTo>
                  <a:lnTo>
                    <a:pt x="218" y="50"/>
                  </a:lnTo>
                  <a:lnTo>
                    <a:pt x="214" y="52"/>
                  </a:lnTo>
                  <a:lnTo>
                    <a:pt x="206" y="40"/>
                  </a:lnTo>
                  <a:lnTo>
                    <a:pt x="196" y="44"/>
                  </a:lnTo>
                  <a:lnTo>
                    <a:pt x="182" y="40"/>
                  </a:lnTo>
                  <a:lnTo>
                    <a:pt x="174" y="24"/>
                  </a:lnTo>
                  <a:lnTo>
                    <a:pt x="164" y="22"/>
                  </a:lnTo>
                  <a:lnTo>
                    <a:pt x="162" y="14"/>
                  </a:lnTo>
                  <a:lnTo>
                    <a:pt x="166" y="12"/>
                  </a:lnTo>
                  <a:lnTo>
                    <a:pt x="158" y="0"/>
                  </a:lnTo>
                  <a:lnTo>
                    <a:pt x="130" y="6"/>
                  </a:lnTo>
                  <a:lnTo>
                    <a:pt x="120" y="6"/>
                  </a:lnTo>
                  <a:lnTo>
                    <a:pt x="116" y="12"/>
                  </a:lnTo>
                  <a:lnTo>
                    <a:pt x="114" y="22"/>
                  </a:lnTo>
                  <a:lnTo>
                    <a:pt x="112" y="24"/>
                  </a:lnTo>
                  <a:lnTo>
                    <a:pt x="108" y="22"/>
                  </a:lnTo>
                  <a:lnTo>
                    <a:pt x="100" y="24"/>
                  </a:lnTo>
                  <a:lnTo>
                    <a:pt x="94" y="18"/>
                  </a:lnTo>
                  <a:lnTo>
                    <a:pt x="90" y="22"/>
                  </a:lnTo>
                  <a:lnTo>
                    <a:pt x="82" y="18"/>
                  </a:lnTo>
                  <a:lnTo>
                    <a:pt x="74" y="22"/>
                  </a:lnTo>
                  <a:lnTo>
                    <a:pt x="72" y="18"/>
                  </a:lnTo>
                  <a:lnTo>
                    <a:pt x="68" y="18"/>
                  </a:lnTo>
                  <a:lnTo>
                    <a:pt x="64" y="14"/>
                  </a:lnTo>
                  <a:lnTo>
                    <a:pt x="50" y="10"/>
                  </a:lnTo>
                  <a:lnTo>
                    <a:pt x="42" y="10"/>
                  </a:lnTo>
                  <a:lnTo>
                    <a:pt x="32" y="10"/>
                  </a:lnTo>
                  <a:lnTo>
                    <a:pt x="28" y="14"/>
                  </a:lnTo>
                  <a:lnTo>
                    <a:pt x="18" y="18"/>
                  </a:lnTo>
                  <a:lnTo>
                    <a:pt x="22" y="30"/>
                  </a:lnTo>
                  <a:lnTo>
                    <a:pt x="26" y="32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12" y="54"/>
                  </a:lnTo>
                  <a:lnTo>
                    <a:pt x="8" y="64"/>
                  </a:lnTo>
                  <a:lnTo>
                    <a:pt x="8" y="70"/>
                  </a:lnTo>
                  <a:lnTo>
                    <a:pt x="4" y="70"/>
                  </a:lnTo>
                  <a:lnTo>
                    <a:pt x="4" y="7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Google Shape;290;p2"/>
            <p:cNvSpPr/>
            <p:nvPr/>
          </p:nvSpPr>
          <p:spPr>
            <a:xfrm>
              <a:off x="4684713" y="3389313"/>
              <a:ext cx="82550" cy="82550"/>
            </a:xfrm>
            <a:custGeom>
              <a:rect b="b" l="l" r="r" t="t"/>
              <a:pathLst>
                <a:path extrusionOk="0" h="52" w="52">
                  <a:moveTo>
                    <a:pt x="44" y="8"/>
                  </a:moveTo>
                  <a:lnTo>
                    <a:pt x="48" y="6"/>
                  </a:lnTo>
                  <a:lnTo>
                    <a:pt x="48" y="8"/>
                  </a:lnTo>
                  <a:lnTo>
                    <a:pt x="44" y="18"/>
                  </a:lnTo>
                  <a:lnTo>
                    <a:pt x="46" y="18"/>
                  </a:lnTo>
                  <a:lnTo>
                    <a:pt x="52" y="24"/>
                  </a:lnTo>
                  <a:lnTo>
                    <a:pt x="50" y="24"/>
                  </a:lnTo>
                  <a:lnTo>
                    <a:pt x="48" y="24"/>
                  </a:lnTo>
                  <a:lnTo>
                    <a:pt x="46" y="24"/>
                  </a:lnTo>
                  <a:lnTo>
                    <a:pt x="50" y="30"/>
                  </a:lnTo>
                  <a:lnTo>
                    <a:pt x="50" y="32"/>
                  </a:lnTo>
                  <a:lnTo>
                    <a:pt x="44" y="34"/>
                  </a:lnTo>
                  <a:lnTo>
                    <a:pt x="42" y="34"/>
                  </a:lnTo>
                  <a:lnTo>
                    <a:pt x="44" y="36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2" y="36"/>
                  </a:lnTo>
                  <a:lnTo>
                    <a:pt x="40" y="36"/>
                  </a:lnTo>
                  <a:lnTo>
                    <a:pt x="38" y="40"/>
                  </a:lnTo>
                  <a:lnTo>
                    <a:pt x="38" y="42"/>
                  </a:lnTo>
                  <a:lnTo>
                    <a:pt x="36" y="42"/>
                  </a:lnTo>
                  <a:lnTo>
                    <a:pt x="36" y="46"/>
                  </a:lnTo>
                  <a:lnTo>
                    <a:pt x="36" y="48"/>
                  </a:lnTo>
                  <a:lnTo>
                    <a:pt x="36" y="50"/>
                  </a:lnTo>
                  <a:lnTo>
                    <a:pt x="36" y="52"/>
                  </a:lnTo>
                  <a:lnTo>
                    <a:pt x="34" y="52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26" y="44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6" y="44"/>
                  </a:lnTo>
                  <a:lnTo>
                    <a:pt x="20" y="38"/>
                  </a:lnTo>
                  <a:lnTo>
                    <a:pt x="20" y="34"/>
                  </a:lnTo>
                  <a:lnTo>
                    <a:pt x="4" y="20"/>
                  </a:lnTo>
                  <a:lnTo>
                    <a:pt x="4" y="14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0"/>
                  </a:lnTo>
                  <a:lnTo>
                    <a:pt x="8" y="6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8" y="4"/>
                  </a:lnTo>
                  <a:lnTo>
                    <a:pt x="30" y="2"/>
                  </a:lnTo>
                  <a:lnTo>
                    <a:pt x="38" y="4"/>
                  </a:lnTo>
                  <a:lnTo>
                    <a:pt x="42" y="8"/>
                  </a:lnTo>
                  <a:lnTo>
                    <a:pt x="44" y="8"/>
                  </a:lnTo>
                  <a:lnTo>
                    <a:pt x="44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2"/>
            <p:cNvSpPr/>
            <p:nvPr/>
          </p:nvSpPr>
          <p:spPr>
            <a:xfrm>
              <a:off x="4611688" y="4357688"/>
              <a:ext cx="403225" cy="393700"/>
            </a:xfrm>
            <a:custGeom>
              <a:rect b="b" l="l" r="r" t="t"/>
              <a:pathLst>
                <a:path extrusionOk="0" h="248" w="254">
                  <a:moveTo>
                    <a:pt x="244" y="54"/>
                  </a:moveTo>
                  <a:lnTo>
                    <a:pt x="244" y="50"/>
                  </a:lnTo>
                  <a:lnTo>
                    <a:pt x="254" y="40"/>
                  </a:lnTo>
                  <a:lnTo>
                    <a:pt x="250" y="38"/>
                  </a:lnTo>
                  <a:lnTo>
                    <a:pt x="248" y="34"/>
                  </a:lnTo>
                  <a:lnTo>
                    <a:pt x="250" y="22"/>
                  </a:lnTo>
                  <a:lnTo>
                    <a:pt x="248" y="22"/>
                  </a:lnTo>
                  <a:lnTo>
                    <a:pt x="232" y="8"/>
                  </a:lnTo>
                  <a:lnTo>
                    <a:pt x="230" y="10"/>
                  </a:lnTo>
                  <a:lnTo>
                    <a:pt x="220" y="10"/>
                  </a:lnTo>
                  <a:lnTo>
                    <a:pt x="216" y="12"/>
                  </a:lnTo>
                  <a:lnTo>
                    <a:pt x="212" y="10"/>
                  </a:lnTo>
                  <a:lnTo>
                    <a:pt x="204" y="0"/>
                  </a:lnTo>
                  <a:lnTo>
                    <a:pt x="196" y="0"/>
                  </a:lnTo>
                  <a:lnTo>
                    <a:pt x="196" y="4"/>
                  </a:lnTo>
                  <a:lnTo>
                    <a:pt x="192" y="2"/>
                  </a:lnTo>
                  <a:lnTo>
                    <a:pt x="190" y="4"/>
                  </a:lnTo>
                  <a:lnTo>
                    <a:pt x="188" y="0"/>
                  </a:lnTo>
                  <a:lnTo>
                    <a:pt x="178" y="2"/>
                  </a:lnTo>
                  <a:lnTo>
                    <a:pt x="172" y="0"/>
                  </a:lnTo>
                  <a:lnTo>
                    <a:pt x="172" y="4"/>
                  </a:lnTo>
                  <a:lnTo>
                    <a:pt x="168" y="4"/>
                  </a:lnTo>
                  <a:lnTo>
                    <a:pt x="164" y="2"/>
                  </a:lnTo>
                  <a:lnTo>
                    <a:pt x="148" y="8"/>
                  </a:lnTo>
                  <a:lnTo>
                    <a:pt x="142" y="6"/>
                  </a:lnTo>
                  <a:lnTo>
                    <a:pt x="138" y="8"/>
                  </a:lnTo>
                  <a:lnTo>
                    <a:pt x="138" y="12"/>
                  </a:lnTo>
                  <a:lnTo>
                    <a:pt x="136" y="12"/>
                  </a:lnTo>
                  <a:lnTo>
                    <a:pt x="124" y="12"/>
                  </a:lnTo>
                  <a:lnTo>
                    <a:pt x="114" y="8"/>
                  </a:lnTo>
                  <a:lnTo>
                    <a:pt x="112" y="10"/>
                  </a:lnTo>
                  <a:lnTo>
                    <a:pt x="110" y="10"/>
                  </a:lnTo>
                  <a:lnTo>
                    <a:pt x="104" y="2"/>
                  </a:lnTo>
                  <a:lnTo>
                    <a:pt x="96" y="0"/>
                  </a:lnTo>
                  <a:lnTo>
                    <a:pt x="88" y="10"/>
                  </a:lnTo>
                  <a:lnTo>
                    <a:pt x="88" y="20"/>
                  </a:lnTo>
                  <a:lnTo>
                    <a:pt x="84" y="20"/>
                  </a:lnTo>
                  <a:lnTo>
                    <a:pt x="84" y="30"/>
                  </a:lnTo>
                  <a:lnTo>
                    <a:pt x="76" y="44"/>
                  </a:lnTo>
                  <a:lnTo>
                    <a:pt x="72" y="78"/>
                  </a:lnTo>
                  <a:lnTo>
                    <a:pt x="60" y="88"/>
                  </a:lnTo>
                  <a:lnTo>
                    <a:pt x="54" y="98"/>
                  </a:lnTo>
                  <a:lnTo>
                    <a:pt x="52" y="102"/>
                  </a:lnTo>
                  <a:lnTo>
                    <a:pt x="52" y="112"/>
                  </a:lnTo>
                  <a:lnTo>
                    <a:pt x="46" y="122"/>
                  </a:lnTo>
                  <a:lnTo>
                    <a:pt x="34" y="132"/>
                  </a:lnTo>
                  <a:lnTo>
                    <a:pt x="30" y="134"/>
                  </a:lnTo>
                  <a:lnTo>
                    <a:pt x="26" y="134"/>
                  </a:lnTo>
                  <a:lnTo>
                    <a:pt x="26" y="128"/>
                  </a:lnTo>
                  <a:lnTo>
                    <a:pt x="20" y="130"/>
                  </a:lnTo>
                  <a:lnTo>
                    <a:pt x="16" y="134"/>
                  </a:lnTo>
                  <a:lnTo>
                    <a:pt x="12" y="134"/>
                  </a:lnTo>
                  <a:lnTo>
                    <a:pt x="8" y="132"/>
                  </a:lnTo>
                  <a:lnTo>
                    <a:pt x="4" y="136"/>
                  </a:lnTo>
                  <a:lnTo>
                    <a:pt x="2" y="146"/>
                  </a:lnTo>
                  <a:lnTo>
                    <a:pt x="0" y="148"/>
                  </a:lnTo>
                  <a:lnTo>
                    <a:pt x="0" y="154"/>
                  </a:lnTo>
                  <a:lnTo>
                    <a:pt x="12" y="148"/>
                  </a:lnTo>
                  <a:lnTo>
                    <a:pt x="22" y="148"/>
                  </a:lnTo>
                  <a:lnTo>
                    <a:pt x="32" y="148"/>
                  </a:lnTo>
                  <a:lnTo>
                    <a:pt x="42" y="148"/>
                  </a:lnTo>
                  <a:lnTo>
                    <a:pt x="52" y="148"/>
                  </a:lnTo>
                  <a:lnTo>
                    <a:pt x="56" y="152"/>
                  </a:lnTo>
                  <a:lnTo>
                    <a:pt x="62" y="168"/>
                  </a:lnTo>
                  <a:lnTo>
                    <a:pt x="70" y="178"/>
                  </a:lnTo>
                  <a:lnTo>
                    <a:pt x="72" y="178"/>
                  </a:lnTo>
                  <a:lnTo>
                    <a:pt x="84" y="176"/>
                  </a:lnTo>
                  <a:lnTo>
                    <a:pt x="94" y="176"/>
                  </a:lnTo>
                  <a:lnTo>
                    <a:pt x="96" y="162"/>
                  </a:lnTo>
                  <a:lnTo>
                    <a:pt x="112" y="162"/>
                  </a:lnTo>
                  <a:lnTo>
                    <a:pt x="112" y="166"/>
                  </a:lnTo>
                  <a:lnTo>
                    <a:pt x="124" y="168"/>
                  </a:lnTo>
                  <a:lnTo>
                    <a:pt x="126" y="170"/>
                  </a:lnTo>
                  <a:lnTo>
                    <a:pt x="128" y="188"/>
                  </a:lnTo>
                  <a:lnTo>
                    <a:pt x="126" y="196"/>
                  </a:lnTo>
                  <a:lnTo>
                    <a:pt x="130" y="212"/>
                  </a:lnTo>
                  <a:lnTo>
                    <a:pt x="128" y="218"/>
                  </a:lnTo>
                  <a:lnTo>
                    <a:pt x="134" y="222"/>
                  </a:lnTo>
                  <a:lnTo>
                    <a:pt x="136" y="216"/>
                  </a:lnTo>
                  <a:lnTo>
                    <a:pt x="144" y="216"/>
                  </a:lnTo>
                  <a:lnTo>
                    <a:pt x="154" y="216"/>
                  </a:lnTo>
                  <a:lnTo>
                    <a:pt x="156" y="214"/>
                  </a:lnTo>
                  <a:lnTo>
                    <a:pt x="160" y="214"/>
                  </a:lnTo>
                  <a:lnTo>
                    <a:pt x="164" y="222"/>
                  </a:lnTo>
                  <a:lnTo>
                    <a:pt x="172" y="218"/>
                  </a:lnTo>
                  <a:lnTo>
                    <a:pt x="176" y="224"/>
                  </a:lnTo>
                  <a:lnTo>
                    <a:pt x="186" y="228"/>
                  </a:lnTo>
                  <a:lnTo>
                    <a:pt x="198" y="226"/>
                  </a:lnTo>
                  <a:lnTo>
                    <a:pt x="202" y="232"/>
                  </a:lnTo>
                  <a:lnTo>
                    <a:pt x="212" y="234"/>
                  </a:lnTo>
                  <a:lnTo>
                    <a:pt x="214" y="240"/>
                  </a:lnTo>
                  <a:lnTo>
                    <a:pt x="222" y="246"/>
                  </a:lnTo>
                  <a:lnTo>
                    <a:pt x="226" y="246"/>
                  </a:lnTo>
                  <a:lnTo>
                    <a:pt x="230" y="246"/>
                  </a:lnTo>
                  <a:lnTo>
                    <a:pt x="234" y="248"/>
                  </a:lnTo>
                  <a:lnTo>
                    <a:pt x="232" y="234"/>
                  </a:lnTo>
                  <a:lnTo>
                    <a:pt x="224" y="234"/>
                  </a:lnTo>
                  <a:lnTo>
                    <a:pt x="218" y="228"/>
                  </a:lnTo>
                  <a:lnTo>
                    <a:pt x="222" y="210"/>
                  </a:lnTo>
                  <a:lnTo>
                    <a:pt x="222" y="204"/>
                  </a:lnTo>
                  <a:lnTo>
                    <a:pt x="222" y="194"/>
                  </a:lnTo>
                  <a:lnTo>
                    <a:pt x="222" y="190"/>
                  </a:lnTo>
                  <a:lnTo>
                    <a:pt x="224" y="188"/>
                  </a:lnTo>
                  <a:lnTo>
                    <a:pt x="224" y="184"/>
                  </a:lnTo>
                  <a:lnTo>
                    <a:pt x="226" y="184"/>
                  </a:lnTo>
                  <a:lnTo>
                    <a:pt x="244" y="178"/>
                  </a:lnTo>
                  <a:lnTo>
                    <a:pt x="242" y="170"/>
                  </a:lnTo>
                  <a:lnTo>
                    <a:pt x="234" y="164"/>
                  </a:lnTo>
                  <a:lnTo>
                    <a:pt x="228" y="156"/>
                  </a:lnTo>
                  <a:lnTo>
                    <a:pt x="228" y="146"/>
                  </a:lnTo>
                  <a:lnTo>
                    <a:pt x="226" y="142"/>
                  </a:lnTo>
                  <a:lnTo>
                    <a:pt x="226" y="138"/>
                  </a:lnTo>
                  <a:lnTo>
                    <a:pt x="226" y="128"/>
                  </a:lnTo>
                  <a:lnTo>
                    <a:pt x="226" y="126"/>
                  </a:lnTo>
                  <a:lnTo>
                    <a:pt x="226" y="126"/>
                  </a:lnTo>
                  <a:lnTo>
                    <a:pt x="226" y="122"/>
                  </a:lnTo>
                  <a:lnTo>
                    <a:pt x="228" y="114"/>
                  </a:lnTo>
                  <a:lnTo>
                    <a:pt x="228" y="108"/>
                  </a:lnTo>
                  <a:lnTo>
                    <a:pt x="226" y="106"/>
                  </a:lnTo>
                  <a:lnTo>
                    <a:pt x="224" y="102"/>
                  </a:lnTo>
                  <a:lnTo>
                    <a:pt x="228" y="96"/>
                  </a:lnTo>
                  <a:lnTo>
                    <a:pt x="234" y="86"/>
                  </a:lnTo>
                  <a:lnTo>
                    <a:pt x="234" y="74"/>
                  </a:lnTo>
                  <a:lnTo>
                    <a:pt x="234" y="72"/>
                  </a:lnTo>
                  <a:lnTo>
                    <a:pt x="236" y="64"/>
                  </a:lnTo>
                  <a:lnTo>
                    <a:pt x="244" y="54"/>
                  </a:lnTo>
                  <a:lnTo>
                    <a:pt x="244" y="5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Google Shape;292;p2"/>
            <p:cNvSpPr/>
            <p:nvPr/>
          </p:nvSpPr>
          <p:spPr>
            <a:xfrm>
              <a:off x="4697413" y="4945063"/>
              <a:ext cx="349250" cy="307975"/>
            </a:xfrm>
            <a:custGeom>
              <a:rect b="b" l="l" r="r" t="t"/>
              <a:pathLst>
                <a:path extrusionOk="0" h="194" w="220">
                  <a:moveTo>
                    <a:pt x="36" y="104"/>
                  </a:moveTo>
                  <a:lnTo>
                    <a:pt x="18" y="104"/>
                  </a:lnTo>
                  <a:lnTo>
                    <a:pt x="16" y="100"/>
                  </a:lnTo>
                  <a:lnTo>
                    <a:pt x="16" y="98"/>
                  </a:lnTo>
                  <a:lnTo>
                    <a:pt x="8" y="92"/>
                  </a:lnTo>
                  <a:lnTo>
                    <a:pt x="6" y="94"/>
                  </a:lnTo>
                  <a:lnTo>
                    <a:pt x="4" y="98"/>
                  </a:lnTo>
                  <a:lnTo>
                    <a:pt x="0" y="98"/>
                  </a:lnTo>
                  <a:lnTo>
                    <a:pt x="14" y="130"/>
                  </a:lnTo>
                  <a:lnTo>
                    <a:pt x="24" y="148"/>
                  </a:lnTo>
                  <a:lnTo>
                    <a:pt x="26" y="158"/>
                  </a:lnTo>
                  <a:lnTo>
                    <a:pt x="22" y="162"/>
                  </a:lnTo>
                  <a:lnTo>
                    <a:pt x="20" y="162"/>
                  </a:lnTo>
                  <a:lnTo>
                    <a:pt x="20" y="166"/>
                  </a:lnTo>
                  <a:lnTo>
                    <a:pt x="22" y="168"/>
                  </a:lnTo>
                  <a:lnTo>
                    <a:pt x="22" y="170"/>
                  </a:lnTo>
                  <a:lnTo>
                    <a:pt x="26" y="178"/>
                  </a:lnTo>
                  <a:lnTo>
                    <a:pt x="26" y="184"/>
                  </a:lnTo>
                  <a:lnTo>
                    <a:pt x="28" y="188"/>
                  </a:lnTo>
                  <a:lnTo>
                    <a:pt x="28" y="184"/>
                  </a:lnTo>
                  <a:lnTo>
                    <a:pt x="32" y="184"/>
                  </a:lnTo>
                  <a:lnTo>
                    <a:pt x="32" y="188"/>
                  </a:lnTo>
                  <a:lnTo>
                    <a:pt x="38" y="188"/>
                  </a:lnTo>
                  <a:lnTo>
                    <a:pt x="38" y="192"/>
                  </a:lnTo>
                  <a:lnTo>
                    <a:pt x="42" y="194"/>
                  </a:lnTo>
                  <a:lnTo>
                    <a:pt x="48" y="194"/>
                  </a:lnTo>
                  <a:lnTo>
                    <a:pt x="54" y="190"/>
                  </a:lnTo>
                  <a:lnTo>
                    <a:pt x="72" y="188"/>
                  </a:lnTo>
                  <a:lnTo>
                    <a:pt x="74" y="186"/>
                  </a:lnTo>
                  <a:lnTo>
                    <a:pt x="78" y="184"/>
                  </a:lnTo>
                  <a:lnTo>
                    <a:pt x="82" y="182"/>
                  </a:lnTo>
                  <a:lnTo>
                    <a:pt x="90" y="184"/>
                  </a:lnTo>
                  <a:lnTo>
                    <a:pt x="98" y="182"/>
                  </a:lnTo>
                  <a:lnTo>
                    <a:pt x="114" y="186"/>
                  </a:lnTo>
                  <a:lnTo>
                    <a:pt x="114" y="182"/>
                  </a:lnTo>
                  <a:lnTo>
                    <a:pt x="124" y="184"/>
                  </a:lnTo>
                  <a:lnTo>
                    <a:pt x="124" y="180"/>
                  </a:lnTo>
                  <a:lnTo>
                    <a:pt x="126" y="178"/>
                  </a:lnTo>
                  <a:lnTo>
                    <a:pt x="138" y="178"/>
                  </a:lnTo>
                  <a:lnTo>
                    <a:pt x="144" y="174"/>
                  </a:lnTo>
                  <a:lnTo>
                    <a:pt x="162" y="160"/>
                  </a:lnTo>
                  <a:lnTo>
                    <a:pt x="176" y="144"/>
                  </a:lnTo>
                  <a:lnTo>
                    <a:pt x="184" y="138"/>
                  </a:lnTo>
                  <a:lnTo>
                    <a:pt x="202" y="108"/>
                  </a:lnTo>
                  <a:lnTo>
                    <a:pt x="214" y="96"/>
                  </a:lnTo>
                  <a:lnTo>
                    <a:pt x="220" y="70"/>
                  </a:lnTo>
                  <a:lnTo>
                    <a:pt x="210" y="70"/>
                  </a:lnTo>
                  <a:lnTo>
                    <a:pt x="210" y="56"/>
                  </a:lnTo>
                  <a:lnTo>
                    <a:pt x="208" y="32"/>
                  </a:lnTo>
                  <a:lnTo>
                    <a:pt x="204" y="8"/>
                  </a:lnTo>
                  <a:lnTo>
                    <a:pt x="198" y="4"/>
                  </a:lnTo>
                  <a:lnTo>
                    <a:pt x="194" y="4"/>
                  </a:lnTo>
                  <a:lnTo>
                    <a:pt x="184" y="2"/>
                  </a:lnTo>
                  <a:lnTo>
                    <a:pt x="176" y="0"/>
                  </a:lnTo>
                  <a:lnTo>
                    <a:pt x="174" y="2"/>
                  </a:lnTo>
                  <a:lnTo>
                    <a:pt x="158" y="10"/>
                  </a:lnTo>
                  <a:lnTo>
                    <a:pt x="148" y="18"/>
                  </a:lnTo>
                  <a:lnTo>
                    <a:pt x="142" y="26"/>
                  </a:lnTo>
                  <a:lnTo>
                    <a:pt x="136" y="32"/>
                  </a:lnTo>
                  <a:lnTo>
                    <a:pt x="126" y="42"/>
                  </a:lnTo>
                  <a:lnTo>
                    <a:pt x="122" y="52"/>
                  </a:lnTo>
                  <a:lnTo>
                    <a:pt x="112" y="54"/>
                  </a:lnTo>
                  <a:lnTo>
                    <a:pt x="100" y="50"/>
                  </a:lnTo>
                  <a:lnTo>
                    <a:pt x="92" y="50"/>
                  </a:lnTo>
                  <a:lnTo>
                    <a:pt x="78" y="68"/>
                  </a:lnTo>
                  <a:lnTo>
                    <a:pt x="68" y="70"/>
                  </a:lnTo>
                  <a:lnTo>
                    <a:pt x="58" y="68"/>
                  </a:lnTo>
                  <a:lnTo>
                    <a:pt x="56" y="66"/>
                  </a:lnTo>
                  <a:lnTo>
                    <a:pt x="60" y="58"/>
                  </a:lnTo>
                  <a:lnTo>
                    <a:pt x="58" y="52"/>
                  </a:lnTo>
                  <a:lnTo>
                    <a:pt x="46" y="40"/>
                  </a:lnTo>
                  <a:lnTo>
                    <a:pt x="46" y="56"/>
                  </a:lnTo>
                  <a:lnTo>
                    <a:pt x="46" y="72"/>
                  </a:lnTo>
                  <a:lnTo>
                    <a:pt x="46" y="96"/>
                  </a:lnTo>
                  <a:lnTo>
                    <a:pt x="36" y="104"/>
                  </a:lnTo>
                  <a:lnTo>
                    <a:pt x="36" y="10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" name="Google Shape;293;p2"/>
            <p:cNvSpPr/>
            <p:nvPr/>
          </p:nvSpPr>
          <p:spPr>
            <a:xfrm>
              <a:off x="2789238" y="4941888"/>
              <a:ext cx="419100" cy="828675"/>
            </a:xfrm>
            <a:custGeom>
              <a:rect b="b" l="l" r="r" t="t"/>
              <a:pathLst>
                <a:path extrusionOk="0" h="522" w="264">
                  <a:moveTo>
                    <a:pt x="68" y="522"/>
                  </a:moveTo>
                  <a:lnTo>
                    <a:pt x="48" y="518"/>
                  </a:lnTo>
                  <a:lnTo>
                    <a:pt x="18" y="516"/>
                  </a:lnTo>
                  <a:lnTo>
                    <a:pt x="14" y="510"/>
                  </a:lnTo>
                  <a:lnTo>
                    <a:pt x="14" y="488"/>
                  </a:lnTo>
                  <a:lnTo>
                    <a:pt x="6" y="488"/>
                  </a:lnTo>
                  <a:lnTo>
                    <a:pt x="2" y="492"/>
                  </a:lnTo>
                  <a:lnTo>
                    <a:pt x="0" y="478"/>
                  </a:lnTo>
                  <a:lnTo>
                    <a:pt x="2" y="464"/>
                  </a:lnTo>
                  <a:lnTo>
                    <a:pt x="12" y="450"/>
                  </a:lnTo>
                  <a:lnTo>
                    <a:pt x="14" y="440"/>
                  </a:lnTo>
                  <a:lnTo>
                    <a:pt x="14" y="426"/>
                  </a:lnTo>
                  <a:lnTo>
                    <a:pt x="20" y="416"/>
                  </a:lnTo>
                  <a:lnTo>
                    <a:pt x="22" y="406"/>
                  </a:lnTo>
                  <a:lnTo>
                    <a:pt x="24" y="384"/>
                  </a:lnTo>
                  <a:lnTo>
                    <a:pt x="26" y="378"/>
                  </a:lnTo>
                  <a:lnTo>
                    <a:pt x="20" y="374"/>
                  </a:lnTo>
                  <a:lnTo>
                    <a:pt x="20" y="370"/>
                  </a:lnTo>
                  <a:lnTo>
                    <a:pt x="26" y="370"/>
                  </a:lnTo>
                  <a:lnTo>
                    <a:pt x="28" y="368"/>
                  </a:lnTo>
                  <a:lnTo>
                    <a:pt x="26" y="364"/>
                  </a:lnTo>
                  <a:lnTo>
                    <a:pt x="20" y="364"/>
                  </a:lnTo>
                  <a:lnTo>
                    <a:pt x="22" y="354"/>
                  </a:lnTo>
                  <a:lnTo>
                    <a:pt x="20" y="348"/>
                  </a:lnTo>
                  <a:lnTo>
                    <a:pt x="20" y="340"/>
                  </a:lnTo>
                  <a:lnTo>
                    <a:pt x="18" y="338"/>
                  </a:lnTo>
                  <a:lnTo>
                    <a:pt x="18" y="328"/>
                  </a:lnTo>
                  <a:lnTo>
                    <a:pt x="22" y="318"/>
                  </a:lnTo>
                  <a:lnTo>
                    <a:pt x="22" y="314"/>
                  </a:lnTo>
                  <a:lnTo>
                    <a:pt x="20" y="308"/>
                  </a:lnTo>
                  <a:lnTo>
                    <a:pt x="22" y="286"/>
                  </a:lnTo>
                  <a:lnTo>
                    <a:pt x="26" y="266"/>
                  </a:lnTo>
                  <a:lnTo>
                    <a:pt x="32" y="260"/>
                  </a:lnTo>
                  <a:lnTo>
                    <a:pt x="30" y="248"/>
                  </a:lnTo>
                  <a:lnTo>
                    <a:pt x="30" y="228"/>
                  </a:lnTo>
                  <a:lnTo>
                    <a:pt x="32" y="226"/>
                  </a:lnTo>
                  <a:lnTo>
                    <a:pt x="38" y="218"/>
                  </a:lnTo>
                  <a:lnTo>
                    <a:pt x="38" y="204"/>
                  </a:lnTo>
                  <a:lnTo>
                    <a:pt x="40" y="202"/>
                  </a:lnTo>
                  <a:lnTo>
                    <a:pt x="42" y="194"/>
                  </a:lnTo>
                  <a:lnTo>
                    <a:pt x="46" y="186"/>
                  </a:lnTo>
                  <a:lnTo>
                    <a:pt x="46" y="174"/>
                  </a:lnTo>
                  <a:lnTo>
                    <a:pt x="44" y="170"/>
                  </a:lnTo>
                  <a:lnTo>
                    <a:pt x="44" y="164"/>
                  </a:lnTo>
                  <a:lnTo>
                    <a:pt x="40" y="156"/>
                  </a:lnTo>
                  <a:lnTo>
                    <a:pt x="40" y="150"/>
                  </a:lnTo>
                  <a:lnTo>
                    <a:pt x="38" y="148"/>
                  </a:lnTo>
                  <a:lnTo>
                    <a:pt x="38" y="140"/>
                  </a:lnTo>
                  <a:lnTo>
                    <a:pt x="46" y="124"/>
                  </a:lnTo>
                  <a:lnTo>
                    <a:pt x="46" y="110"/>
                  </a:lnTo>
                  <a:lnTo>
                    <a:pt x="52" y="92"/>
                  </a:lnTo>
                  <a:lnTo>
                    <a:pt x="58" y="86"/>
                  </a:lnTo>
                  <a:lnTo>
                    <a:pt x="60" y="78"/>
                  </a:lnTo>
                  <a:lnTo>
                    <a:pt x="68" y="74"/>
                  </a:lnTo>
                  <a:lnTo>
                    <a:pt x="64" y="54"/>
                  </a:lnTo>
                  <a:lnTo>
                    <a:pt x="64" y="50"/>
                  </a:lnTo>
                  <a:lnTo>
                    <a:pt x="66" y="46"/>
                  </a:lnTo>
                  <a:lnTo>
                    <a:pt x="66" y="38"/>
                  </a:lnTo>
                  <a:lnTo>
                    <a:pt x="82" y="32"/>
                  </a:lnTo>
                  <a:lnTo>
                    <a:pt x="84" y="20"/>
                  </a:lnTo>
                  <a:lnTo>
                    <a:pt x="82" y="14"/>
                  </a:lnTo>
                  <a:lnTo>
                    <a:pt x="96" y="0"/>
                  </a:lnTo>
                  <a:lnTo>
                    <a:pt x="100" y="4"/>
                  </a:lnTo>
                  <a:lnTo>
                    <a:pt x="116" y="6"/>
                  </a:lnTo>
                  <a:lnTo>
                    <a:pt x="120" y="12"/>
                  </a:lnTo>
                  <a:lnTo>
                    <a:pt x="124" y="2"/>
                  </a:lnTo>
                  <a:lnTo>
                    <a:pt x="138" y="4"/>
                  </a:lnTo>
                  <a:lnTo>
                    <a:pt x="142" y="6"/>
                  </a:lnTo>
                  <a:lnTo>
                    <a:pt x="146" y="8"/>
                  </a:lnTo>
                  <a:lnTo>
                    <a:pt x="156" y="18"/>
                  </a:lnTo>
                  <a:lnTo>
                    <a:pt x="164" y="26"/>
                  </a:lnTo>
                  <a:lnTo>
                    <a:pt x="168" y="30"/>
                  </a:lnTo>
                  <a:lnTo>
                    <a:pt x="184" y="34"/>
                  </a:lnTo>
                  <a:lnTo>
                    <a:pt x="198" y="42"/>
                  </a:lnTo>
                  <a:lnTo>
                    <a:pt x="208" y="50"/>
                  </a:lnTo>
                  <a:lnTo>
                    <a:pt x="210" y="56"/>
                  </a:lnTo>
                  <a:lnTo>
                    <a:pt x="202" y="70"/>
                  </a:lnTo>
                  <a:lnTo>
                    <a:pt x="200" y="74"/>
                  </a:lnTo>
                  <a:lnTo>
                    <a:pt x="200" y="78"/>
                  </a:lnTo>
                  <a:lnTo>
                    <a:pt x="214" y="78"/>
                  </a:lnTo>
                  <a:lnTo>
                    <a:pt x="222" y="82"/>
                  </a:lnTo>
                  <a:lnTo>
                    <a:pt x="238" y="80"/>
                  </a:lnTo>
                  <a:lnTo>
                    <a:pt x="250" y="68"/>
                  </a:lnTo>
                  <a:lnTo>
                    <a:pt x="252" y="54"/>
                  </a:lnTo>
                  <a:lnTo>
                    <a:pt x="260" y="54"/>
                  </a:lnTo>
                  <a:lnTo>
                    <a:pt x="260" y="56"/>
                  </a:lnTo>
                  <a:lnTo>
                    <a:pt x="264" y="66"/>
                  </a:lnTo>
                  <a:lnTo>
                    <a:pt x="262" y="76"/>
                  </a:lnTo>
                  <a:lnTo>
                    <a:pt x="256" y="82"/>
                  </a:lnTo>
                  <a:lnTo>
                    <a:pt x="250" y="84"/>
                  </a:lnTo>
                  <a:lnTo>
                    <a:pt x="234" y="98"/>
                  </a:lnTo>
                  <a:lnTo>
                    <a:pt x="224" y="114"/>
                  </a:lnTo>
                  <a:lnTo>
                    <a:pt x="210" y="124"/>
                  </a:lnTo>
                  <a:lnTo>
                    <a:pt x="208" y="128"/>
                  </a:lnTo>
                  <a:lnTo>
                    <a:pt x="208" y="144"/>
                  </a:lnTo>
                  <a:lnTo>
                    <a:pt x="204" y="152"/>
                  </a:lnTo>
                  <a:lnTo>
                    <a:pt x="204" y="166"/>
                  </a:lnTo>
                  <a:lnTo>
                    <a:pt x="200" y="174"/>
                  </a:lnTo>
                  <a:lnTo>
                    <a:pt x="200" y="184"/>
                  </a:lnTo>
                  <a:lnTo>
                    <a:pt x="198" y="188"/>
                  </a:lnTo>
                  <a:lnTo>
                    <a:pt x="200" y="194"/>
                  </a:lnTo>
                  <a:lnTo>
                    <a:pt x="210" y="198"/>
                  </a:lnTo>
                  <a:lnTo>
                    <a:pt x="216" y="206"/>
                  </a:lnTo>
                  <a:lnTo>
                    <a:pt x="214" y="214"/>
                  </a:lnTo>
                  <a:lnTo>
                    <a:pt x="218" y="220"/>
                  </a:lnTo>
                  <a:lnTo>
                    <a:pt x="222" y="222"/>
                  </a:lnTo>
                  <a:lnTo>
                    <a:pt x="224" y="232"/>
                  </a:lnTo>
                  <a:lnTo>
                    <a:pt x="222" y="234"/>
                  </a:lnTo>
                  <a:lnTo>
                    <a:pt x="212" y="246"/>
                  </a:lnTo>
                  <a:lnTo>
                    <a:pt x="212" y="252"/>
                  </a:lnTo>
                  <a:lnTo>
                    <a:pt x="206" y="256"/>
                  </a:lnTo>
                  <a:lnTo>
                    <a:pt x="186" y="262"/>
                  </a:lnTo>
                  <a:lnTo>
                    <a:pt x="166" y="266"/>
                  </a:lnTo>
                  <a:lnTo>
                    <a:pt x="152" y="266"/>
                  </a:lnTo>
                  <a:lnTo>
                    <a:pt x="148" y="262"/>
                  </a:lnTo>
                  <a:lnTo>
                    <a:pt x="148" y="270"/>
                  </a:lnTo>
                  <a:lnTo>
                    <a:pt x="152" y="274"/>
                  </a:lnTo>
                  <a:lnTo>
                    <a:pt x="150" y="280"/>
                  </a:lnTo>
                  <a:lnTo>
                    <a:pt x="150" y="282"/>
                  </a:lnTo>
                  <a:lnTo>
                    <a:pt x="148" y="284"/>
                  </a:lnTo>
                  <a:lnTo>
                    <a:pt x="148" y="298"/>
                  </a:lnTo>
                  <a:lnTo>
                    <a:pt x="146" y="300"/>
                  </a:lnTo>
                  <a:lnTo>
                    <a:pt x="142" y="302"/>
                  </a:lnTo>
                  <a:lnTo>
                    <a:pt x="138" y="304"/>
                  </a:lnTo>
                  <a:lnTo>
                    <a:pt x="128" y="304"/>
                  </a:lnTo>
                  <a:lnTo>
                    <a:pt x="116" y="298"/>
                  </a:lnTo>
                  <a:lnTo>
                    <a:pt x="112" y="296"/>
                  </a:lnTo>
                  <a:lnTo>
                    <a:pt x="110" y="300"/>
                  </a:lnTo>
                  <a:lnTo>
                    <a:pt x="112" y="320"/>
                  </a:lnTo>
                  <a:lnTo>
                    <a:pt x="118" y="324"/>
                  </a:lnTo>
                  <a:lnTo>
                    <a:pt x="118" y="326"/>
                  </a:lnTo>
                  <a:lnTo>
                    <a:pt x="120" y="328"/>
                  </a:lnTo>
                  <a:lnTo>
                    <a:pt x="124" y="326"/>
                  </a:lnTo>
                  <a:lnTo>
                    <a:pt x="122" y="324"/>
                  </a:lnTo>
                  <a:lnTo>
                    <a:pt x="128" y="320"/>
                  </a:lnTo>
                  <a:lnTo>
                    <a:pt x="130" y="324"/>
                  </a:lnTo>
                  <a:lnTo>
                    <a:pt x="132" y="330"/>
                  </a:lnTo>
                  <a:lnTo>
                    <a:pt x="130" y="334"/>
                  </a:lnTo>
                  <a:lnTo>
                    <a:pt x="122" y="334"/>
                  </a:lnTo>
                  <a:lnTo>
                    <a:pt x="122" y="332"/>
                  </a:lnTo>
                  <a:lnTo>
                    <a:pt x="118" y="328"/>
                  </a:lnTo>
                  <a:lnTo>
                    <a:pt x="112" y="332"/>
                  </a:lnTo>
                  <a:lnTo>
                    <a:pt x="112" y="334"/>
                  </a:lnTo>
                  <a:lnTo>
                    <a:pt x="122" y="338"/>
                  </a:lnTo>
                  <a:lnTo>
                    <a:pt x="114" y="342"/>
                  </a:lnTo>
                  <a:lnTo>
                    <a:pt x="112" y="344"/>
                  </a:lnTo>
                  <a:lnTo>
                    <a:pt x="110" y="348"/>
                  </a:lnTo>
                  <a:lnTo>
                    <a:pt x="110" y="362"/>
                  </a:lnTo>
                  <a:lnTo>
                    <a:pt x="104" y="370"/>
                  </a:lnTo>
                  <a:lnTo>
                    <a:pt x="104" y="376"/>
                  </a:lnTo>
                  <a:lnTo>
                    <a:pt x="96" y="376"/>
                  </a:lnTo>
                  <a:lnTo>
                    <a:pt x="92" y="380"/>
                  </a:lnTo>
                  <a:lnTo>
                    <a:pt x="88" y="380"/>
                  </a:lnTo>
                  <a:lnTo>
                    <a:pt x="78" y="394"/>
                  </a:lnTo>
                  <a:lnTo>
                    <a:pt x="78" y="398"/>
                  </a:lnTo>
                  <a:lnTo>
                    <a:pt x="82" y="406"/>
                  </a:lnTo>
                  <a:lnTo>
                    <a:pt x="90" y="414"/>
                  </a:lnTo>
                  <a:lnTo>
                    <a:pt x="102" y="416"/>
                  </a:lnTo>
                  <a:lnTo>
                    <a:pt x="102" y="418"/>
                  </a:lnTo>
                  <a:lnTo>
                    <a:pt x="104" y="424"/>
                  </a:lnTo>
                  <a:lnTo>
                    <a:pt x="100" y="428"/>
                  </a:lnTo>
                  <a:lnTo>
                    <a:pt x="102" y="432"/>
                  </a:lnTo>
                  <a:lnTo>
                    <a:pt x="100" y="434"/>
                  </a:lnTo>
                  <a:lnTo>
                    <a:pt x="100" y="436"/>
                  </a:lnTo>
                  <a:lnTo>
                    <a:pt x="96" y="438"/>
                  </a:lnTo>
                  <a:lnTo>
                    <a:pt x="78" y="454"/>
                  </a:lnTo>
                  <a:lnTo>
                    <a:pt x="76" y="458"/>
                  </a:lnTo>
                  <a:lnTo>
                    <a:pt x="76" y="462"/>
                  </a:lnTo>
                  <a:lnTo>
                    <a:pt x="78" y="460"/>
                  </a:lnTo>
                  <a:lnTo>
                    <a:pt x="74" y="472"/>
                  </a:lnTo>
                  <a:lnTo>
                    <a:pt x="68" y="476"/>
                  </a:lnTo>
                  <a:lnTo>
                    <a:pt x="64" y="470"/>
                  </a:lnTo>
                  <a:lnTo>
                    <a:pt x="64" y="474"/>
                  </a:lnTo>
                  <a:lnTo>
                    <a:pt x="66" y="478"/>
                  </a:lnTo>
                  <a:lnTo>
                    <a:pt x="58" y="484"/>
                  </a:lnTo>
                  <a:lnTo>
                    <a:pt x="54" y="496"/>
                  </a:lnTo>
                  <a:lnTo>
                    <a:pt x="56" y="496"/>
                  </a:lnTo>
                  <a:lnTo>
                    <a:pt x="58" y="506"/>
                  </a:lnTo>
                  <a:lnTo>
                    <a:pt x="54" y="508"/>
                  </a:lnTo>
                  <a:lnTo>
                    <a:pt x="58" y="510"/>
                  </a:lnTo>
                  <a:lnTo>
                    <a:pt x="68" y="522"/>
                  </a:lnTo>
                  <a:lnTo>
                    <a:pt x="68" y="52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2"/>
            <p:cNvSpPr/>
            <p:nvPr/>
          </p:nvSpPr>
          <p:spPr>
            <a:xfrm>
              <a:off x="2389188" y="4084638"/>
              <a:ext cx="82550" cy="92075"/>
            </a:xfrm>
            <a:custGeom>
              <a:rect b="b" l="l" r="r" t="t"/>
              <a:pathLst>
                <a:path extrusionOk="0" h="58" w="52">
                  <a:moveTo>
                    <a:pt x="40" y="0"/>
                  </a:moveTo>
                  <a:lnTo>
                    <a:pt x="30" y="0"/>
                  </a:lnTo>
                  <a:lnTo>
                    <a:pt x="18" y="0"/>
                  </a:lnTo>
                  <a:lnTo>
                    <a:pt x="18" y="6"/>
                  </a:lnTo>
                  <a:lnTo>
                    <a:pt x="8" y="6"/>
                  </a:lnTo>
                  <a:lnTo>
                    <a:pt x="20" y="16"/>
                  </a:lnTo>
                  <a:lnTo>
                    <a:pt x="22" y="20"/>
                  </a:lnTo>
                  <a:lnTo>
                    <a:pt x="22" y="24"/>
                  </a:lnTo>
                  <a:lnTo>
                    <a:pt x="10" y="24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0" y="46"/>
                  </a:lnTo>
                  <a:lnTo>
                    <a:pt x="12" y="54"/>
                  </a:lnTo>
                  <a:lnTo>
                    <a:pt x="28" y="58"/>
                  </a:lnTo>
                  <a:lnTo>
                    <a:pt x="30" y="54"/>
                  </a:lnTo>
                  <a:lnTo>
                    <a:pt x="36" y="52"/>
                  </a:lnTo>
                  <a:lnTo>
                    <a:pt x="36" y="48"/>
                  </a:lnTo>
                  <a:lnTo>
                    <a:pt x="40" y="44"/>
                  </a:lnTo>
                  <a:lnTo>
                    <a:pt x="40" y="40"/>
                  </a:lnTo>
                  <a:lnTo>
                    <a:pt x="50" y="32"/>
                  </a:lnTo>
                  <a:lnTo>
                    <a:pt x="52" y="30"/>
                  </a:lnTo>
                  <a:lnTo>
                    <a:pt x="50" y="28"/>
                  </a:lnTo>
                  <a:lnTo>
                    <a:pt x="48" y="30"/>
                  </a:lnTo>
                  <a:lnTo>
                    <a:pt x="44" y="28"/>
                  </a:lnTo>
                  <a:lnTo>
                    <a:pt x="40" y="26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2"/>
            <p:cNvSpPr/>
            <p:nvPr/>
          </p:nvSpPr>
          <p:spPr>
            <a:xfrm>
              <a:off x="4818063" y="4640263"/>
              <a:ext cx="247650" cy="215900"/>
            </a:xfrm>
            <a:custGeom>
              <a:rect b="b" l="l" r="r" t="t"/>
              <a:pathLst>
                <a:path extrusionOk="0" h="136" w="156">
                  <a:moveTo>
                    <a:pt x="66" y="134"/>
                  </a:moveTo>
                  <a:lnTo>
                    <a:pt x="76" y="120"/>
                  </a:lnTo>
                  <a:lnTo>
                    <a:pt x="78" y="118"/>
                  </a:lnTo>
                  <a:lnTo>
                    <a:pt x="84" y="114"/>
                  </a:lnTo>
                  <a:lnTo>
                    <a:pt x="88" y="116"/>
                  </a:lnTo>
                  <a:lnTo>
                    <a:pt x="88" y="114"/>
                  </a:lnTo>
                  <a:lnTo>
                    <a:pt x="90" y="108"/>
                  </a:lnTo>
                  <a:lnTo>
                    <a:pt x="102" y="102"/>
                  </a:lnTo>
                  <a:lnTo>
                    <a:pt x="106" y="102"/>
                  </a:lnTo>
                  <a:lnTo>
                    <a:pt x="110" y="102"/>
                  </a:lnTo>
                  <a:lnTo>
                    <a:pt x="106" y="94"/>
                  </a:lnTo>
                  <a:lnTo>
                    <a:pt x="116" y="92"/>
                  </a:lnTo>
                  <a:lnTo>
                    <a:pt x="128" y="88"/>
                  </a:lnTo>
                  <a:lnTo>
                    <a:pt x="140" y="84"/>
                  </a:lnTo>
                  <a:lnTo>
                    <a:pt x="148" y="80"/>
                  </a:lnTo>
                  <a:lnTo>
                    <a:pt x="146" y="80"/>
                  </a:lnTo>
                  <a:lnTo>
                    <a:pt x="144" y="76"/>
                  </a:lnTo>
                  <a:lnTo>
                    <a:pt x="146" y="70"/>
                  </a:lnTo>
                  <a:lnTo>
                    <a:pt x="148" y="62"/>
                  </a:lnTo>
                  <a:lnTo>
                    <a:pt x="154" y="60"/>
                  </a:lnTo>
                  <a:lnTo>
                    <a:pt x="150" y="56"/>
                  </a:lnTo>
                  <a:lnTo>
                    <a:pt x="150" y="46"/>
                  </a:lnTo>
                  <a:lnTo>
                    <a:pt x="152" y="38"/>
                  </a:lnTo>
                  <a:lnTo>
                    <a:pt x="156" y="34"/>
                  </a:lnTo>
                  <a:lnTo>
                    <a:pt x="152" y="22"/>
                  </a:lnTo>
                  <a:lnTo>
                    <a:pt x="150" y="20"/>
                  </a:lnTo>
                  <a:lnTo>
                    <a:pt x="148" y="20"/>
                  </a:lnTo>
                  <a:lnTo>
                    <a:pt x="146" y="18"/>
                  </a:lnTo>
                  <a:lnTo>
                    <a:pt x="130" y="12"/>
                  </a:lnTo>
                  <a:lnTo>
                    <a:pt x="126" y="6"/>
                  </a:lnTo>
                  <a:lnTo>
                    <a:pt x="122" y="6"/>
                  </a:lnTo>
                  <a:lnTo>
                    <a:pt x="120" y="10"/>
                  </a:lnTo>
                  <a:lnTo>
                    <a:pt x="114" y="6"/>
                  </a:lnTo>
                  <a:lnTo>
                    <a:pt x="114" y="0"/>
                  </a:lnTo>
                  <a:lnTo>
                    <a:pt x="96" y="6"/>
                  </a:lnTo>
                  <a:lnTo>
                    <a:pt x="94" y="6"/>
                  </a:lnTo>
                  <a:lnTo>
                    <a:pt x="94" y="10"/>
                  </a:lnTo>
                  <a:lnTo>
                    <a:pt x="92" y="12"/>
                  </a:lnTo>
                  <a:lnTo>
                    <a:pt x="92" y="16"/>
                  </a:lnTo>
                  <a:lnTo>
                    <a:pt x="92" y="26"/>
                  </a:lnTo>
                  <a:lnTo>
                    <a:pt x="92" y="32"/>
                  </a:lnTo>
                  <a:lnTo>
                    <a:pt x="88" y="50"/>
                  </a:lnTo>
                  <a:lnTo>
                    <a:pt x="94" y="56"/>
                  </a:lnTo>
                  <a:lnTo>
                    <a:pt x="102" y="56"/>
                  </a:lnTo>
                  <a:lnTo>
                    <a:pt x="104" y="70"/>
                  </a:lnTo>
                  <a:lnTo>
                    <a:pt x="100" y="68"/>
                  </a:lnTo>
                  <a:lnTo>
                    <a:pt x="96" y="68"/>
                  </a:lnTo>
                  <a:lnTo>
                    <a:pt x="92" y="68"/>
                  </a:lnTo>
                  <a:lnTo>
                    <a:pt x="84" y="62"/>
                  </a:lnTo>
                  <a:lnTo>
                    <a:pt x="82" y="56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56" y="50"/>
                  </a:lnTo>
                  <a:lnTo>
                    <a:pt x="46" y="46"/>
                  </a:lnTo>
                  <a:lnTo>
                    <a:pt x="42" y="40"/>
                  </a:lnTo>
                  <a:lnTo>
                    <a:pt x="34" y="44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28" y="38"/>
                  </a:lnTo>
                  <a:lnTo>
                    <a:pt x="26" y="64"/>
                  </a:lnTo>
                  <a:lnTo>
                    <a:pt x="28" y="66"/>
                  </a:lnTo>
                  <a:lnTo>
                    <a:pt x="18" y="66"/>
                  </a:lnTo>
                  <a:lnTo>
                    <a:pt x="10" y="66"/>
                  </a:lnTo>
                  <a:lnTo>
                    <a:pt x="0" y="66"/>
                  </a:lnTo>
                  <a:lnTo>
                    <a:pt x="0" y="76"/>
                  </a:lnTo>
                  <a:lnTo>
                    <a:pt x="0" y="86"/>
                  </a:lnTo>
                  <a:lnTo>
                    <a:pt x="0" y="100"/>
                  </a:lnTo>
                  <a:lnTo>
                    <a:pt x="0" y="116"/>
                  </a:lnTo>
                  <a:lnTo>
                    <a:pt x="16" y="130"/>
                  </a:lnTo>
                  <a:lnTo>
                    <a:pt x="28" y="126"/>
                  </a:lnTo>
                  <a:lnTo>
                    <a:pt x="36" y="128"/>
                  </a:lnTo>
                  <a:lnTo>
                    <a:pt x="42" y="132"/>
                  </a:lnTo>
                  <a:lnTo>
                    <a:pt x="52" y="134"/>
                  </a:lnTo>
                  <a:lnTo>
                    <a:pt x="58" y="134"/>
                  </a:lnTo>
                  <a:lnTo>
                    <a:pt x="62" y="136"/>
                  </a:lnTo>
                  <a:lnTo>
                    <a:pt x="64" y="136"/>
                  </a:lnTo>
                  <a:lnTo>
                    <a:pt x="66" y="134"/>
                  </a:lnTo>
                  <a:lnTo>
                    <a:pt x="66" y="13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2"/>
            <p:cNvSpPr/>
            <p:nvPr/>
          </p:nvSpPr>
          <p:spPr>
            <a:xfrm>
              <a:off x="5303838" y="3487738"/>
              <a:ext cx="114300" cy="95250"/>
            </a:xfrm>
            <a:custGeom>
              <a:rect b="b" l="l" r="r" t="t"/>
              <a:pathLst>
                <a:path extrusionOk="0" h="60" w="72">
                  <a:moveTo>
                    <a:pt x="54" y="60"/>
                  </a:moveTo>
                  <a:lnTo>
                    <a:pt x="54" y="50"/>
                  </a:lnTo>
                  <a:lnTo>
                    <a:pt x="56" y="48"/>
                  </a:lnTo>
                  <a:lnTo>
                    <a:pt x="58" y="52"/>
                  </a:lnTo>
                  <a:lnTo>
                    <a:pt x="58" y="48"/>
                  </a:lnTo>
                  <a:lnTo>
                    <a:pt x="62" y="32"/>
                  </a:lnTo>
                  <a:lnTo>
                    <a:pt x="66" y="28"/>
                  </a:lnTo>
                  <a:lnTo>
                    <a:pt x="70" y="28"/>
                  </a:lnTo>
                  <a:lnTo>
                    <a:pt x="72" y="30"/>
                  </a:lnTo>
                  <a:lnTo>
                    <a:pt x="70" y="26"/>
                  </a:lnTo>
                  <a:lnTo>
                    <a:pt x="68" y="24"/>
                  </a:lnTo>
                  <a:lnTo>
                    <a:pt x="62" y="24"/>
                  </a:lnTo>
                  <a:lnTo>
                    <a:pt x="54" y="10"/>
                  </a:lnTo>
                  <a:lnTo>
                    <a:pt x="48" y="2"/>
                  </a:lnTo>
                  <a:lnTo>
                    <a:pt x="38" y="12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0" y="0"/>
                  </a:lnTo>
                  <a:lnTo>
                    <a:pt x="16" y="6"/>
                  </a:lnTo>
                  <a:lnTo>
                    <a:pt x="22" y="10"/>
                  </a:lnTo>
                  <a:lnTo>
                    <a:pt x="22" y="12"/>
                  </a:lnTo>
                  <a:lnTo>
                    <a:pt x="22" y="14"/>
                  </a:lnTo>
                  <a:lnTo>
                    <a:pt x="14" y="12"/>
                  </a:lnTo>
                  <a:lnTo>
                    <a:pt x="6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6" y="24"/>
                  </a:lnTo>
                  <a:lnTo>
                    <a:pt x="12" y="30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10" y="36"/>
                  </a:lnTo>
                  <a:lnTo>
                    <a:pt x="16" y="40"/>
                  </a:lnTo>
                  <a:lnTo>
                    <a:pt x="20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8"/>
                  </a:lnTo>
                  <a:lnTo>
                    <a:pt x="18" y="48"/>
                  </a:lnTo>
                  <a:lnTo>
                    <a:pt x="20" y="54"/>
                  </a:lnTo>
                  <a:lnTo>
                    <a:pt x="24" y="54"/>
                  </a:lnTo>
                  <a:lnTo>
                    <a:pt x="30" y="44"/>
                  </a:lnTo>
                  <a:lnTo>
                    <a:pt x="40" y="40"/>
                  </a:lnTo>
                  <a:lnTo>
                    <a:pt x="44" y="44"/>
                  </a:lnTo>
                  <a:lnTo>
                    <a:pt x="46" y="52"/>
                  </a:lnTo>
                  <a:lnTo>
                    <a:pt x="42" y="56"/>
                  </a:lnTo>
                  <a:lnTo>
                    <a:pt x="48" y="60"/>
                  </a:lnTo>
                  <a:lnTo>
                    <a:pt x="54" y="60"/>
                  </a:lnTo>
                  <a:lnTo>
                    <a:pt x="54" y="6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Google Shape;297;p2"/>
            <p:cNvSpPr/>
            <p:nvPr/>
          </p:nvSpPr>
          <p:spPr>
            <a:xfrm>
              <a:off x="2630488" y="4440238"/>
              <a:ext cx="120650" cy="133350"/>
            </a:xfrm>
            <a:custGeom>
              <a:rect b="b" l="l" r="r" t="t"/>
              <a:pathLst>
                <a:path extrusionOk="0" h="84" w="76">
                  <a:moveTo>
                    <a:pt x="74" y="20"/>
                  </a:moveTo>
                  <a:lnTo>
                    <a:pt x="64" y="14"/>
                  </a:lnTo>
                  <a:lnTo>
                    <a:pt x="62" y="16"/>
                  </a:lnTo>
                  <a:lnTo>
                    <a:pt x="48" y="16"/>
                  </a:lnTo>
                  <a:lnTo>
                    <a:pt x="46" y="10"/>
                  </a:lnTo>
                  <a:lnTo>
                    <a:pt x="42" y="8"/>
                  </a:lnTo>
                  <a:lnTo>
                    <a:pt x="36" y="4"/>
                  </a:lnTo>
                  <a:lnTo>
                    <a:pt x="26" y="0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10" y="16"/>
                  </a:lnTo>
                  <a:lnTo>
                    <a:pt x="6" y="22"/>
                  </a:lnTo>
                  <a:lnTo>
                    <a:pt x="6" y="28"/>
                  </a:lnTo>
                  <a:lnTo>
                    <a:pt x="0" y="32"/>
                  </a:lnTo>
                  <a:lnTo>
                    <a:pt x="0" y="50"/>
                  </a:lnTo>
                  <a:lnTo>
                    <a:pt x="8" y="54"/>
                  </a:lnTo>
                  <a:lnTo>
                    <a:pt x="12" y="48"/>
                  </a:lnTo>
                  <a:lnTo>
                    <a:pt x="14" y="52"/>
                  </a:lnTo>
                  <a:lnTo>
                    <a:pt x="12" y="60"/>
                  </a:lnTo>
                  <a:lnTo>
                    <a:pt x="6" y="64"/>
                  </a:lnTo>
                  <a:lnTo>
                    <a:pt x="8" y="70"/>
                  </a:lnTo>
                  <a:lnTo>
                    <a:pt x="4" y="74"/>
                  </a:lnTo>
                  <a:lnTo>
                    <a:pt x="4" y="78"/>
                  </a:lnTo>
                  <a:lnTo>
                    <a:pt x="10" y="78"/>
                  </a:lnTo>
                  <a:lnTo>
                    <a:pt x="12" y="80"/>
                  </a:lnTo>
                  <a:lnTo>
                    <a:pt x="16" y="80"/>
                  </a:lnTo>
                  <a:lnTo>
                    <a:pt x="18" y="84"/>
                  </a:lnTo>
                  <a:lnTo>
                    <a:pt x="24" y="84"/>
                  </a:lnTo>
                  <a:lnTo>
                    <a:pt x="28" y="80"/>
                  </a:lnTo>
                  <a:lnTo>
                    <a:pt x="30" y="70"/>
                  </a:lnTo>
                  <a:lnTo>
                    <a:pt x="32" y="66"/>
                  </a:lnTo>
                  <a:lnTo>
                    <a:pt x="36" y="66"/>
                  </a:lnTo>
                  <a:lnTo>
                    <a:pt x="38" y="60"/>
                  </a:lnTo>
                  <a:lnTo>
                    <a:pt x="56" y="52"/>
                  </a:lnTo>
                  <a:lnTo>
                    <a:pt x="68" y="42"/>
                  </a:lnTo>
                  <a:lnTo>
                    <a:pt x="74" y="32"/>
                  </a:lnTo>
                  <a:lnTo>
                    <a:pt x="76" y="32"/>
                  </a:lnTo>
                  <a:lnTo>
                    <a:pt x="70" y="22"/>
                  </a:lnTo>
                  <a:lnTo>
                    <a:pt x="70" y="20"/>
                  </a:lnTo>
                  <a:lnTo>
                    <a:pt x="74" y="20"/>
                  </a:lnTo>
                  <a:lnTo>
                    <a:pt x="74" y="2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2"/>
            <p:cNvSpPr/>
            <p:nvPr/>
          </p:nvSpPr>
          <p:spPr>
            <a:xfrm>
              <a:off x="2671763" y="4205288"/>
              <a:ext cx="257175" cy="352425"/>
            </a:xfrm>
            <a:custGeom>
              <a:rect b="b" l="l" r="r" t="t"/>
              <a:pathLst>
                <a:path extrusionOk="0" h="222" w="162">
                  <a:moveTo>
                    <a:pt x="124" y="194"/>
                  </a:moveTo>
                  <a:lnTo>
                    <a:pt x="122" y="208"/>
                  </a:lnTo>
                  <a:lnTo>
                    <a:pt x="120" y="222"/>
                  </a:lnTo>
                  <a:lnTo>
                    <a:pt x="114" y="218"/>
                  </a:lnTo>
                  <a:lnTo>
                    <a:pt x="112" y="216"/>
                  </a:lnTo>
                  <a:lnTo>
                    <a:pt x="112" y="214"/>
                  </a:lnTo>
                  <a:lnTo>
                    <a:pt x="118" y="204"/>
                  </a:lnTo>
                  <a:lnTo>
                    <a:pt x="116" y="200"/>
                  </a:lnTo>
                  <a:lnTo>
                    <a:pt x="106" y="196"/>
                  </a:lnTo>
                  <a:lnTo>
                    <a:pt x="102" y="198"/>
                  </a:lnTo>
                  <a:lnTo>
                    <a:pt x="94" y="196"/>
                  </a:lnTo>
                  <a:lnTo>
                    <a:pt x="88" y="200"/>
                  </a:lnTo>
                  <a:lnTo>
                    <a:pt x="78" y="198"/>
                  </a:lnTo>
                  <a:lnTo>
                    <a:pt x="76" y="196"/>
                  </a:lnTo>
                  <a:lnTo>
                    <a:pt x="76" y="192"/>
                  </a:lnTo>
                  <a:lnTo>
                    <a:pt x="72" y="190"/>
                  </a:lnTo>
                  <a:lnTo>
                    <a:pt x="70" y="182"/>
                  </a:lnTo>
                  <a:lnTo>
                    <a:pt x="64" y="180"/>
                  </a:lnTo>
                  <a:lnTo>
                    <a:pt x="60" y="174"/>
                  </a:lnTo>
                  <a:lnTo>
                    <a:pt x="56" y="170"/>
                  </a:lnTo>
                  <a:lnTo>
                    <a:pt x="48" y="168"/>
                  </a:lnTo>
                  <a:lnTo>
                    <a:pt x="38" y="162"/>
                  </a:lnTo>
                  <a:lnTo>
                    <a:pt x="36" y="164"/>
                  </a:lnTo>
                  <a:lnTo>
                    <a:pt x="22" y="164"/>
                  </a:lnTo>
                  <a:lnTo>
                    <a:pt x="20" y="158"/>
                  </a:lnTo>
                  <a:lnTo>
                    <a:pt x="16" y="156"/>
                  </a:lnTo>
                  <a:lnTo>
                    <a:pt x="10" y="152"/>
                  </a:lnTo>
                  <a:lnTo>
                    <a:pt x="0" y="148"/>
                  </a:lnTo>
                  <a:lnTo>
                    <a:pt x="0" y="144"/>
                  </a:lnTo>
                  <a:lnTo>
                    <a:pt x="0" y="142"/>
                  </a:lnTo>
                  <a:lnTo>
                    <a:pt x="4" y="142"/>
                  </a:lnTo>
                  <a:lnTo>
                    <a:pt x="6" y="134"/>
                  </a:lnTo>
                  <a:lnTo>
                    <a:pt x="16" y="130"/>
                  </a:lnTo>
                  <a:lnTo>
                    <a:pt x="18" y="12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4" y="114"/>
                  </a:lnTo>
                  <a:lnTo>
                    <a:pt x="20" y="114"/>
                  </a:lnTo>
                  <a:lnTo>
                    <a:pt x="20" y="106"/>
                  </a:lnTo>
                  <a:lnTo>
                    <a:pt x="18" y="94"/>
                  </a:lnTo>
                  <a:lnTo>
                    <a:pt x="20" y="90"/>
                  </a:lnTo>
                  <a:lnTo>
                    <a:pt x="20" y="80"/>
                  </a:lnTo>
                  <a:lnTo>
                    <a:pt x="16" y="76"/>
                  </a:lnTo>
                  <a:lnTo>
                    <a:pt x="14" y="68"/>
                  </a:lnTo>
                  <a:lnTo>
                    <a:pt x="16" y="64"/>
                  </a:lnTo>
                  <a:lnTo>
                    <a:pt x="18" y="64"/>
                  </a:lnTo>
                  <a:lnTo>
                    <a:pt x="22" y="60"/>
                  </a:lnTo>
                  <a:lnTo>
                    <a:pt x="20" y="54"/>
                  </a:lnTo>
                  <a:lnTo>
                    <a:pt x="20" y="50"/>
                  </a:lnTo>
                  <a:lnTo>
                    <a:pt x="28" y="60"/>
                  </a:lnTo>
                  <a:lnTo>
                    <a:pt x="28" y="50"/>
                  </a:lnTo>
                  <a:lnTo>
                    <a:pt x="34" y="46"/>
                  </a:lnTo>
                  <a:lnTo>
                    <a:pt x="38" y="40"/>
                  </a:lnTo>
                  <a:lnTo>
                    <a:pt x="42" y="38"/>
                  </a:lnTo>
                  <a:lnTo>
                    <a:pt x="44" y="26"/>
                  </a:lnTo>
                  <a:lnTo>
                    <a:pt x="52" y="20"/>
                  </a:lnTo>
                  <a:lnTo>
                    <a:pt x="56" y="20"/>
                  </a:lnTo>
                  <a:lnTo>
                    <a:pt x="58" y="20"/>
                  </a:lnTo>
                  <a:lnTo>
                    <a:pt x="60" y="22"/>
                  </a:lnTo>
                  <a:lnTo>
                    <a:pt x="64" y="14"/>
                  </a:lnTo>
                  <a:lnTo>
                    <a:pt x="70" y="16"/>
                  </a:lnTo>
                  <a:lnTo>
                    <a:pt x="76" y="14"/>
                  </a:lnTo>
                  <a:lnTo>
                    <a:pt x="88" y="8"/>
                  </a:lnTo>
                  <a:lnTo>
                    <a:pt x="92" y="2"/>
                  </a:lnTo>
                  <a:lnTo>
                    <a:pt x="94" y="2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04" y="4"/>
                  </a:lnTo>
                  <a:lnTo>
                    <a:pt x="102" y="8"/>
                  </a:lnTo>
                  <a:lnTo>
                    <a:pt x="94" y="10"/>
                  </a:lnTo>
                  <a:lnTo>
                    <a:pt x="84" y="20"/>
                  </a:lnTo>
                  <a:lnTo>
                    <a:pt x="82" y="26"/>
                  </a:lnTo>
                  <a:lnTo>
                    <a:pt x="78" y="36"/>
                  </a:lnTo>
                  <a:lnTo>
                    <a:pt x="74" y="44"/>
                  </a:lnTo>
                  <a:lnTo>
                    <a:pt x="80" y="44"/>
                  </a:lnTo>
                  <a:lnTo>
                    <a:pt x="82" y="50"/>
                  </a:lnTo>
                  <a:lnTo>
                    <a:pt x="88" y="56"/>
                  </a:lnTo>
                  <a:lnTo>
                    <a:pt x="88" y="66"/>
                  </a:lnTo>
                  <a:lnTo>
                    <a:pt x="92" y="70"/>
                  </a:lnTo>
                  <a:lnTo>
                    <a:pt x="100" y="72"/>
                  </a:lnTo>
                  <a:lnTo>
                    <a:pt x="112" y="70"/>
                  </a:lnTo>
                  <a:lnTo>
                    <a:pt x="118" y="74"/>
                  </a:lnTo>
                  <a:lnTo>
                    <a:pt x="128" y="84"/>
                  </a:lnTo>
                  <a:lnTo>
                    <a:pt x="134" y="84"/>
                  </a:lnTo>
                  <a:lnTo>
                    <a:pt x="142" y="86"/>
                  </a:lnTo>
                  <a:lnTo>
                    <a:pt x="150" y="82"/>
                  </a:lnTo>
                  <a:lnTo>
                    <a:pt x="152" y="84"/>
                  </a:lnTo>
                  <a:lnTo>
                    <a:pt x="154" y="86"/>
                  </a:lnTo>
                  <a:lnTo>
                    <a:pt x="150" y="96"/>
                  </a:lnTo>
                  <a:lnTo>
                    <a:pt x="148" y="104"/>
                  </a:lnTo>
                  <a:lnTo>
                    <a:pt x="150" y="112"/>
                  </a:lnTo>
                  <a:lnTo>
                    <a:pt x="154" y="116"/>
                  </a:lnTo>
                  <a:lnTo>
                    <a:pt x="156" y="122"/>
                  </a:lnTo>
                  <a:lnTo>
                    <a:pt x="150" y="130"/>
                  </a:lnTo>
                  <a:lnTo>
                    <a:pt x="156" y="136"/>
                  </a:lnTo>
                  <a:lnTo>
                    <a:pt x="162" y="148"/>
                  </a:lnTo>
                  <a:lnTo>
                    <a:pt x="158" y="150"/>
                  </a:lnTo>
                  <a:lnTo>
                    <a:pt x="156" y="144"/>
                  </a:lnTo>
                  <a:lnTo>
                    <a:pt x="154" y="140"/>
                  </a:lnTo>
                  <a:lnTo>
                    <a:pt x="146" y="142"/>
                  </a:lnTo>
                  <a:lnTo>
                    <a:pt x="144" y="140"/>
                  </a:lnTo>
                  <a:lnTo>
                    <a:pt x="142" y="144"/>
                  </a:lnTo>
                  <a:lnTo>
                    <a:pt x="122" y="144"/>
                  </a:lnTo>
                  <a:lnTo>
                    <a:pt x="122" y="152"/>
                  </a:lnTo>
                  <a:lnTo>
                    <a:pt x="124" y="152"/>
                  </a:lnTo>
                  <a:lnTo>
                    <a:pt x="128" y="152"/>
                  </a:lnTo>
                  <a:lnTo>
                    <a:pt x="130" y="158"/>
                  </a:lnTo>
                  <a:lnTo>
                    <a:pt x="126" y="158"/>
                  </a:lnTo>
                  <a:lnTo>
                    <a:pt x="118" y="160"/>
                  </a:lnTo>
                  <a:lnTo>
                    <a:pt x="118" y="168"/>
                  </a:lnTo>
                  <a:lnTo>
                    <a:pt x="124" y="174"/>
                  </a:lnTo>
                  <a:lnTo>
                    <a:pt x="126" y="182"/>
                  </a:lnTo>
                  <a:lnTo>
                    <a:pt x="124" y="194"/>
                  </a:lnTo>
                  <a:lnTo>
                    <a:pt x="124" y="19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Google Shape;299;p2"/>
            <p:cNvSpPr/>
            <p:nvPr/>
          </p:nvSpPr>
          <p:spPr>
            <a:xfrm>
              <a:off x="2779713" y="4357688"/>
              <a:ext cx="828675" cy="869950"/>
            </a:xfrm>
            <a:custGeom>
              <a:rect b="b" l="l" r="r" t="t"/>
              <a:pathLst>
                <a:path extrusionOk="0" h="548" w="522">
                  <a:moveTo>
                    <a:pt x="274" y="548"/>
                  </a:moveTo>
                  <a:lnTo>
                    <a:pt x="280" y="542"/>
                  </a:lnTo>
                  <a:lnTo>
                    <a:pt x="286" y="534"/>
                  </a:lnTo>
                  <a:lnTo>
                    <a:pt x="288" y="526"/>
                  </a:lnTo>
                  <a:lnTo>
                    <a:pt x="304" y="512"/>
                  </a:lnTo>
                  <a:lnTo>
                    <a:pt x="314" y="496"/>
                  </a:lnTo>
                  <a:lnTo>
                    <a:pt x="316" y="492"/>
                  </a:lnTo>
                  <a:lnTo>
                    <a:pt x="322" y="480"/>
                  </a:lnTo>
                  <a:lnTo>
                    <a:pt x="328" y="472"/>
                  </a:lnTo>
                  <a:lnTo>
                    <a:pt x="334" y="468"/>
                  </a:lnTo>
                  <a:lnTo>
                    <a:pt x="336" y="464"/>
                  </a:lnTo>
                  <a:lnTo>
                    <a:pt x="338" y="448"/>
                  </a:lnTo>
                  <a:lnTo>
                    <a:pt x="340" y="446"/>
                  </a:lnTo>
                  <a:lnTo>
                    <a:pt x="338" y="442"/>
                  </a:lnTo>
                  <a:lnTo>
                    <a:pt x="336" y="430"/>
                  </a:lnTo>
                  <a:lnTo>
                    <a:pt x="342" y="420"/>
                  </a:lnTo>
                  <a:lnTo>
                    <a:pt x="364" y="400"/>
                  </a:lnTo>
                  <a:lnTo>
                    <a:pt x="372" y="396"/>
                  </a:lnTo>
                  <a:lnTo>
                    <a:pt x="380" y="394"/>
                  </a:lnTo>
                  <a:lnTo>
                    <a:pt x="386" y="390"/>
                  </a:lnTo>
                  <a:lnTo>
                    <a:pt x="390" y="388"/>
                  </a:lnTo>
                  <a:lnTo>
                    <a:pt x="390" y="386"/>
                  </a:lnTo>
                  <a:lnTo>
                    <a:pt x="392" y="384"/>
                  </a:lnTo>
                  <a:lnTo>
                    <a:pt x="394" y="384"/>
                  </a:lnTo>
                  <a:lnTo>
                    <a:pt x="400" y="384"/>
                  </a:lnTo>
                  <a:lnTo>
                    <a:pt x="406" y="384"/>
                  </a:lnTo>
                  <a:lnTo>
                    <a:pt x="410" y="382"/>
                  </a:lnTo>
                  <a:lnTo>
                    <a:pt x="424" y="382"/>
                  </a:lnTo>
                  <a:lnTo>
                    <a:pt x="426" y="378"/>
                  </a:lnTo>
                  <a:lnTo>
                    <a:pt x="436" y="370"/>
                  </a:lnTo>
                  <a:lnTo>
                    <a:pt x="440" y="360"/>
                  </a:lnTo>
                  <a:lnTo>
                    <a:pt x="446" y="350"/>
                  </a:lnTo>
                  <a:lnTo>
                    <a:pt x="450" y="340"/>
                  </a:lnTo>
                  <a:lnTo>
                    <a:pt x="456" y="334"/>
                  </a:lnTo>
                  <a:lnTo>
                    <a:pt x="458" y="316"/>
                  </a:lnTo>
                  <a:lnTo>
                    <a:pt x="462" y="308"/>
                  </a:lnTo>
                  <a:lnTo>
                    <a:pt x="466" y="284"/>
                  </a:lnTo>
                  <a:lnTo>
                    <a:pt x="464" y="264"/>
                  </a:lnTo>
                  <a:lnTo>
                    <a:pt x="466" y="246"/>
                  </a:lnTo>
                  <a:lnTo>
                    <a:pt x="470" y="244"/>
                  </a:lnTo>
                  <a:lnTo>
                    <a:pt x="474" y="244"/>
                  </a:lnTo>
                  <a:lnTo>
                    <a:pt x="478" y="242"/>
                  </a:lnTo>
                  <a:lnTo>
                    <a:pt x="488" y="220"/>
                  </a:lnTo>
                  <a:lnTo>
                    <a:pt x="502" y="210"/>
                  </a:lnTo>
                  <a:lnTo>
                    <a:pt x="502" y="208"/>
                  </a:lnTo>
                  <a:lnTo>
                    <a:pt x="516" y="190"/>
                  </a:lnTo>
                  <a:lnTo>
                    <a:pt x="520" y="178"/>
                  </a:lnTo>
                  <a:lnTo>
                    <a:pt x="522" y="164"/>
                  </a:lnTo>
                  <a:lnTo>
                    <a:pt x="522" y="160"/>
                  </a:lnTo>
                  <a:lnTo>
                    <a:pt x="518" y="146"/>
                  </a:lnTo>
                  <a:lnTo>
                    <a:pt x="514" y="140"/>
                  </a:lnTo>
                  <a:lnTo>
                    <a:pt x="492" y="136"/>
                  </a:lnTo>
                  <a:lnTo>
                    <a:pt x="472" y="120"/>
                  </a:lnTo>
                  <a:lnTo>
                    <a:pt x="460" y="112"/>
                  </a:lnTo>
                  <a:lnTo>
                    <a:pt x="454" y="110"/>
                  </a:lnTo>
                  <a:lnTo>
                    <a:pt x="428" y="108"/>
                  </a:lnTo>
                  <a:lnTo>
                    <a:pt x="408" y="104"/>
                  </a:lnTo>
                  <a:lnTo>
                    <a:pt x="406" y="102"/>
                  </a:lnTo>
                  <a:lnTo>
                    <a:pt x="394" y="106"/>
                  </a:lnTo>
                  <a:lnTo>
                    <a:pt x="396" y="100"/>
                  </a:lnTo>
                  <a:lnTo>
                    <a:pt x="394" y="100"/>
                  </a:lnTo>
                  <a:lnTo>
                    <a:pt x="392" y="100"/>
                  </a:lnTo>
                  <a:lnTo>
                    <a:pt x="392" y="96"/>
                  </a:lnTo>
                  <a:lnTo>
                    <a:pt x="388" y="90"/>
                  </a:lnTo>
                  <a:lnTo>
                    <a:pt x="382" y="94"/>
                  </a:lnTo>
                  <a:lnTo>
                    <a:pt x="380" y="88"/>
                  </a:lnTo>
                  <a:lnTo>
                    <a:pt x="370" y="84"/>
                  </a:lnTo>
                  <a:lnTo>
                    <a:pt x="366" y="84"/>
                  </a:lnTo>
                  <a:lnTo>
                    <a:pt x="358" y="80"/>
                  </a:lnTo>
                  <a:lnTo>
                    <a:pt x="348" y="78"/>
                  </a:lnTo>
                  <a:lnTo>
                    <a:pt x="346" y="80"/>
                  </a:lnTo>
                  <a:lnTo>
                    <a:pt x="340" y="90"/>
                  </a:lnTo>
                  <a:lnTo>
                    <a:pt x="334" y="92"/>
                  </a:lnTo>
                  <a:lnTo>
                    <a:pt x="328" y="104"/>
                  </a:lnTo>
                  <a:lnTo>
                    <a:pt x="328" y="94"/>
                  </a:lnTo>
                  <a:lnTo>
                    <a:pt x="310" y="96"/>
                  </a:lnTo>
                  <a:lnTo>
                    <a:pt x="308" y="96"/>
                  </a:lnTo>
                  <a:lnTo>
                    <a:pt x="302" y="96"/>
                  </a:lnTo>
                  <a:lnTo>
                    <a:pt x="300" y="98"/>
                  </a:lnTo>
                  <a:lnTo>
                    <a:pt x="302" y="94"/>
                  </a:lnTo>
                  <a:lnTo>
                    <a:pt x="308" y="96"/>
                  </a:lnTo>
                  <a:lnTo>
                    <a:pt x="310" y="94"/>
                  </a:lnTo>
                  <a:lnTo>
                    <a:pt x="312" y="88"/>
                  </a:lnTo>
                  <a:lnTo>
                    <a:pt x="308" y="84"/>
                  </a:lnTo>
                  <a:lnTo>
                    <a:pt x="310" y="82"/>
                  </a:lnTo>
                  <a:lnTo>
                    <a:pt x="306" y="82"/>
                  </a:lnTo>
                  <a:lnTo>
                    <a:pt x="304" y="86"/>
                  </a:lnTo>
                  <a:lnTo>
                    <a:pt x="302" y="86"/>
                  </a:lnTo>
                  <a:lnTo>
                    <a:pt x="302" y="76"/>
                  </a:lnTo>
                  <a:lnTo>
                    <a:pt x="318" y="58"/>
                  </a:lnTo>
                  <a:lnTo>
                    <a:pt x="320" y="48"/>
                  </a:lnTo>
                  <a:lnTo>
                    <a:pt x="314" y="46"/>
                  </a:lnTo>
                  <a:lnTo>
                    <a:pt x="310" y="32"/>
                  </a:lnTo>
                  <a:lnTo>
                    <a:pt x="304" y="18"/>
                  </a:lnTo>
                  <a:lnTo>
                    <a:pt x="302" y="14"/>
                  </a:lnTo>
                  <a:lnTo>
                    <a:pt x="298" y="16"/>
                  </a:lnTo>
                  <a:lnTo>
                    <a:pt x="290" y="28"/>
                  </a:lnTo>
                  <a:lnTo>
                    <a:pt x="286" y="36"/>
                  </a:lnTo>
                  <a:lnTo>
                    <a:pt x="280" y="42"/>
                  </a:lnTo>
                  <a:lnTo>
                    <a:pt x="272" y="42"/>
                  </a:lnTo>
                  <a:lnTo>
                    <a:pt x="266" y="44"/>
                  </a:lnTo>
                  <a:lnTo>
                    <a:pt x="260" y="40"/>
                  </a:lnTo>
                  <a:lnTo>
                    <a:pt x="254" y="36"/>
                  </a:lnTo>
                  <a:lnTo>
                    <a:pt x="248" y="38"/>
                  </a:lnTo>
                  <a:lnTo>
                    <a:pt x="242" y="38"/>
                  </a:lnTo>
                  <a:lnTo>
                    <a:pt x="242" y="38"/>
                  </a:lnTo>
                  <a:lnTo>
                    <a:pt x="240" y="46"/>
                  </a:lnTo>
                  <a:lnTo>
                    <a:pt x="234" y="44"/>
                  </a:lnTo>
                  <a:lnTo>
                    <a:pt x="228" y="44"/>
                  </a:lnTo>
                  <a:lnTo>
                    <a:pt x="224" y="44"/>
                  </a:lnTo>
                  <a:lnTo>
                    <a:pt x="218" y="48"/>
                  </a:lnTo>
                  <a:lnTo>
                    <a:pt x="208" y="50"/>
                  </a:lnTo>
                  <a:lnTo>
                    <a:pt x="204" y="54"/>
                  </a:lnTo>
                  <a:lnTo>
                    <a:pt x="198" y="52"/>
                  </a:lnTo>
                  <a:lnTo>
                    <a:pt x="194" y="50"/>
                  </a:lnTo>
                  <a:lnTo>
                    <a:pt x="190" y="46"/>
                  </a:lnTo>
                  <a:lnTo>
                    <a:pt x="190" y="40"/>
                  </a:lnTo>
                  <a:lnTo>
                    <a:pt x="188" y="36"/>
                  </a:lnTo>
                  <a:lnTo>
                    <a:pt x="190" y="22"/>
                  </a:lnTo>
                  <a:lnTo>
                    <a:pt x="192" y="18"/>
                  </a:lnTo>
                  <a:lnTo>
                    <a:pt x="190" y="10"/>
                  </a:lnTo>
                  <a:lnTo>
                    <a:pt x="186" y="10"/>
                  </a:lnTo>
                  <a:lnTo>
                    <a:pt x="186" y="4"/>
                  </a:lnTo>
                  <a:lnTo>
                    <a:pt x="184" y="0"/>
                  </a:lnTo>
                  <a:lnTo>
                    <a:pt x="178" y="2"/>
                  </a:lnTo>
                  <a:lnTo>
                    <a:pt x="178" y="4"/>
                  </a:lnTo>
                  <a:lnTo>
                    <a:pt x="172" y="10"/>
                  </a:lnTo>
                  <a:lnTo>
                    <a:pt x="168" y="10"/>
                  </a:lnTo>
                  <a:lnTo>
                    <a:pt x="162" y="14"/>
                  </a:lnTo>
                  <a:lnTo>
                    <a:pt x="150" y="16"/>
                  </a:lnTo>
                  <a:lnTo>
                    <a:pt x="146" y="18"/>
                  </a:lnTo>
                  <a:lnTo>
                    <a:pt x="140" y="18"/>
                  </a:lnTo>
                  <a:lnTo>
                    <a:pt x="130" y="14"/>
                  </a:lnTo>
                  <a:lnTo>
                    <a:pt x="122" y="12"/>
                  </a:lnTo>
                  <a:lnTo>
                    <a:pt x="122" y="18"/>
                  </a:lnTo>
                  <a:lnTo>
                    <a:pt x="128" y="22"/>
                  </a:lnTo>
                  <a:lnTo>
                    <a:pt x="128" y="28"/>
                  </a:lnTo>
                  <a:lnTo>
                    <a:pt x="130" y="38"/>
                  </a:lnTo>
                  <a:lnTo>
                    <a:pt x="140" y="38"/>
                  </a:lnTo>
                  <a:lnTo>
                    <a:pt x="140" y="40"/>
                  </a:lnTo>
                  <a:lnTo>
                    <a:pt x="132" y="44"/>
                  </a:lnTo>
                  <a:lnTo>
                    <a:pt x="128" y="50"/>
                  </a:lnTo>
                  <a:lnTo>
                    <a:pt x="114" y="56"/>
                  </a:lnTo>
                  <a:lnTo>
                    <a:pt x="110" y="60"/>
                  </a:lnTo>
                  <a:lnTo>
                    <a:pt x="100" y="60"/>
                  </a:lnTo>
                  <a:lnTo>
                    <a:pt x="94" y="52"/>
                  </a:lnTo>
                  <a:lnTo>
                    <a:pt x="90" y="54"/>
                  </a:lnTo>
                  <a:lnTo>
                    <a:pt x="88" y="48"/>
                  </a:lnTo>
                  <a:lnTo>
                    <a:pt x="86" y="44"/>
                  </a:lnTo>
                  <a:lnTo>
                    <a:pt x="78" y="46"/>
                  </a:lnTo>
                  <a:lnTo>
                    <a:pt x="76" y="44"/>
                  </a:lnTo>
                  <a:lnTo>
                    <a:pt x="74" y="48"/>
                  </a:lnTo>
                  <a:lnTo>
                    <a:pt x="54" y="48"/>
                  </a:lnTo>
                  <a:lnTo>
                    <a:pt x="54" y="56"/>
                  </a:lnTo>
                  <a:lnTo>
                    <a:pt x="56" y="56"/>
                  </a:lnTo>
                  <a:lnTo>
                    <a:pt x="60" y="56"/>
                  </a:lnTo>
                  <a:lnTo>
                    <a:pt x="62" y="62"/>
                  </a:lnTo>
                  <a:lnTo>
                    <a:pt x="58" y="62"/>
                  </a:lnTo>
                  <a:lnTo>
                    <a:pt x="50" y="64"/>
                  </a:lnTo>
                  <a:lnTo>
                    <a:pt x="50" y="72"/>
                  </a:lnTo>
                  <a:lnTo>
                    <a:pt x="56" y="78"/>
                  </a:lnTo>
                  <a:lnTo>
                    <a:pt x="58" y="86"/>
                  </a:lnTo>
                  <a:lnTo>
                    <a:pt x="56" y="98"/>
                  </a:lnTo>
                  <a:lnTo>
                    <a:pt x="54" y="112"/>
                  </a:lnTo>
                  <a:lnTo>
                    <a:pt x="52" y="126"/>
                  </a:lnTo>
                  <a:lnTo>
                    <a:pt x="50" y="126"/>
                  </a:lnTo>
                  <a:lnTo>
                    <a:pt x="44" y="126"/>
                  </a:lnTo>
                  <a:lnTo>
                    <a:pt x="30" y="132"/>
                  </a:lnTo>
                  <a:lnTo>
                    <a:pt x="18" y="138"/>
                  </a:lnTo>
                  <a:lnTo>
                    <a:pt x="10" y="148"/>
                  </a:lnTo>
                  <a:lnTo>
                    <a:pt x="10" y="158"/>
                  </a:lnTo>
                  <a:lnTo>
                    <a:pt x="4" y="160"/>
                  </a:lnTo>
                  <a:lnTo>
                    <a:pt x="0" y="172"/>
                  </a:lnTo>
                  <a:lnTo>
                    <a:pt x="4" y="180"/>
                  </a:lnTo>
                  <a:lnTo>
                    <a:pt x="12" y="190"/>
                  </a:lnTo>
                  <a:lnTo>
                    <a:pt x="12" y="196"/>
                  </a:lnTo>
                  <a:lnTo>
                    <a:pt x="20" y="196"/>
                  </a:lnTo>
                  <a:lnTo>
                    <a:pt x="22" y="202"/>
                  </a:lnTo>
                  <a:lnTo>
                    <a:pt x="30" y="204"/>
                  </a:lnTo>
                  <a:lnTo>
                    <a:pt x="36" y="200"/>
                  </a:lnTo>
                  <a:lnTo>
                    <a:pt x="44" y="194"/>
                  </a:lnTo>
                  <a:lnTo>
                    <a:pt x="44" y="216"/>
                  </a:lnTo>
                  <a:lnTo>
                    <a:pt x="48" y="218"/>
                  </a:lnTo>
                  <a:lnTo>
                    <a:pt x="56" y="216"/>
                  </a:lnTo>
                  <a:lnTo>
                    <a:pt x="72" y="218"/>
                  </a:lnTo>
                  <a:lnTo>
                    <a:pt x="84" y="212"/>
                  </a:lnTo>
                  <a:lnTo>
                    <a:pt x="96" y="200"/>
                  </a:lnTo>
                  <a:lnTo>
                    <a:pt x="112" y="200"/>
                  </a:lnTo>
                  <a:lnTo>
                    <a:pt x="114" y="202"/>
                  </a:lnTo>
                  <a:lnTo>
                    <a:pt x="114" y="206"/>
                  </a:lnTo>
                  <a:lnTo>
                    <a:pt x="114" y="214"/>
                  </a:lnTo>
                  <a:lnTo>
                    <a:pt x="112" y="220"/>
                  </a:lnTo>
                  <a:lnTo>
                    <a:pt x="116" y="230"/>
                  </a:lnTo>
                  <a:lnTo>
                    <a:pt x="124" y="236"/>
                  </a:lnTo>
                  <a:lnTo>
                    <a:pt x="140" y="238"/>
                  </a:lnTo>
                  <a:lnTo>
                    <a:pt x="144" y="242"/>
                  </a:lnTo>
                  <a:lnTo>
                    <a:pt x="156" y="246"/>
                  </a:lnTo>
                  <a:lnTo>
                    <a:pt x="160" y="250"/>
                  </a:lnTo>
                  <a:lnTo>
                    <a:pt x="170" y="250"/>
                  </a:lnTo>
                  <a:lnTo>
                    <a:pt x="174" y="254"/>
                  </a:lnTo>
                  <a:lnTo>
                    <a:pt x="178" y="258"/>
                  </a:lnTo>
                  <a:lnTo>
                    <a:pt x="180" y="268"/>
                  </a:lnTo>
                  <a:lnTo>
                    <a:pt x="180" y="274"/>
                  </a:lnTo>
                  <a:lnTo>
                    <a:pt x="178" y="276"/>
                  </a:lnTo>
                  <a:lnTo>
                    <a:pt x="184" y="288"/>
                  </a:lnTo>
                  <a:lnTo>
                    <a:pt x="206" y="290"/>
                  </a:lnTo>
                  <a:lnTo>
                    <a:pt x="206" y="298"/>
                  </a:lnTo>
                  <a:lnTo>
                    <a:pt x="206" y="302"/>
                  </a:lnTo>
                  <a:lnTo>
                    <a:pt x="212" y="304"/>
                  </a:lnTo>
                  <a:lnTo>
                    <a:pt x="216" y="316"/>
                  </a:lnTo>
                  <a:lnTo>
                    <a:pt x="216" y="328"/>
                  </a:lnTo>
                  <a:lnTo>
                    <a:pt x="212" y="336"/>
                  </a:lnTo>
                  <a:lnTo>
                    <a:pt x="214" y="342"/>
                  </a:lnTo>
                  <a:lnTo>
                    <a:pt x="212" y="344"/>
                  </a:lnTo>
                  <a:lnTo>
                    <a:pt x="210" y="344"/>
                  </a:lnTo>
                  <a:lnTo>
                    <a:pt x="212" y="348"/>
                  </a:lnTo>
                  <a:lnTo>
                    <a:pt x="212" y="368"/>
                  </a:lnTo>
                  <a:lnTo>
                    <a:pt x="214" y="370"/>
                  </a:lnTo>
                  <a:lnTo>
                    <a:pt x="224" y="374"/>
                  </a:lnTo>
                  <a:lnTo>
                    <a:pt x="234" y="372"/>
                  </a:lnTo>
                  <a:lnTo>
                    <a:pt x="242" y="374"/>
                  </a:lnTo>
                  <a:lnTo>
                    <a:pt x="244" y="378"/>
                  </a:lnTo>
                  <a:lnTo>
                    <a:pt x="244" y="394"/>
                  </a:lnTo>
                  <a:lnTo>
                    <a:pt x="246" y="396"/>
                  </a:lnTo>
                  <a:lnTo>
                    <a:pt x="250" y="398"/>
                  </a:lnTo>
                  <a:lnTo>
                    <a:pt x="258" y="396"/>
                  </a:lnTo>
                  <a:lnTo>
                    <a:pt x="260" y="398"/>
                  </a:lnTo>
                  <a:lnTo>
                    <a:pt x="262" y="406"/>
                  </a:lnTo>
                  <a:lnTo>
                    <a:pt x="258" y="422"/>
                  </a:lnTo>
                  <a:lnTo>
                    <a:pt x="266" y="422"/>
                  </a:lnTo>
                  <a:lnTo>
                    <a:pt x="266" y="424"/>
                  </a:lnTo>
                  <a:lnTo>
                    <a:pt x="270" y="434"/>
                  </a:lnTo>
                  <a:lnTo>
                    <a:pt x="268" y="444"/>
                  </a:lnTo>
                  <a:lnTo>
                    <a:pt x="262" y="450"/>
                  </a:lnTo>
                  <a:lnTo>
                    <a:pt x="256" y="452"/>
                  </a:lnTo>
                  <a:lnTo>
                    <a:pt x="240" y="466"/>
                  </a:lnTo>
                  <a:lnTo>
                    <a:pt x="230" y="482"/>
                  </a:lnTo>
                  <a:lnTo>
                    <a:pt x="216" y="492"/>
                  </a:lnTo>
                  <a:lnTo>
                    <a:pt x="222" y="492"/>
                  </a:lnTo>
                  <a:lnTo>
                    <a:pt x="224" y="490"/>
                  </a:lnTo>
                  <a:lnTo>
                    <a:pt x="228" y="490"/>
                  </a:lnTo>
                  <a:lnTo>
                    <a:pt x="236" y="498"/>
                  </a:lnTo>
                  <a:lnTo>
                    <a:pt x="238" y="504"/>
                  </a:lnTo>
                  <a:lnTo>
                    <a:pt x="242" y="504"/>
                  </a:lnTo>
                  <a:lnTo>
                    <a:pt x="244" y="502"/>
                  </a:lnTo>
                  <a:lnTo>
                    <a:pt x="250" y="508"/>
                  </a:lnTo>
                  <a:lnTo>
                    <a:pt x="258" y="512"/>
                  </a:lnTo>
                  <a:lnTo>
                    <a:pt x="262" y="516"/>
                  </a:lnTo>
                  <a:lnTo>
                    <a:pt x="268" y="520"/>
                  </a:lnTo>
                  <a:lnTo>
                    <a:pt x="270" y="526"/>
                  </a:lnTo>
                  <a:lnTo>
                    <a:pt x="278" y="532"/>
                  </a:lnTo>
                  <a:lnTo>
                    <a:pt x="272" y="538"/>
                  </a:lnTo>
                  <a:lnTo>
                    <a:pt x="272" y="546"/>
                  </a:lnTo>
                  <a:lnTo>
                    <a:pt x="274" y="548"/>
                  </a:lnTo>
                  <a:lnTo>
                    <a:pt x="274" y="54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Google Shape;300;p2"/>
            <p:cNvSpPr/>
            <p:nvPr/>
          </p:nvSpPr>
          <p:spPr>
            <a:xfrm>
              <a:off x="4456113" y="2293938"/>
              <a:ext cx="552450" cy="660400"/>
            </a:xfrm>
            <a:custGeom>
              <a:rect b="b" l="l" r="r" t="t"/>
              <a:pathLst>
                <a:path extrusionOk="0" h="416" w="348">
                  <a:moveTo>
                    <a:pt x="10" y="362"/>
                  </a:moveTo>
                  <a:lnTo>
                    <a:pt x="8" y="356"/>
                  </a:lnTo>
                  <a:lnTo>
                    <a:pt x="4" y="360"/>
                  </a:lnTo>
                  <a:lnTo>
                    <a:pt x="2" y="354"/>
                  </a:lnTo>
                  <a:lnTo>
                    <a:pt x="10" y="346"/>
                  </a:lnTo>
                  <a:lnTo>
                    <a:pt x="2" y="348"/>
                  </a:lnTo>
                  <a:lnTo>
                    <a:pt x="0" y="342"/>
                  </a:lnTo>
                  <a:lnTo>
                    <a:pt x="4" y="344"/>
                  </a:lnTo>
                  <a:lnTo>
                    <a:pt x="4" y="340"/>
                  </a:lnTo>
                  <a:lnTo>
                    <a:pt x="0" y="342"/>
                  </a:lnTo>
                  <a:lnTo>
                    <a:pt x="0" y="338"/>
                  </a:lnTo>
                  <a:lnTo>
                    <a:pt x="2" y="336"/>
                  </a:lnTo>
                  <a:lnTo>
                    <a:pt x="22" y="334"/>
                  </a:lnTo>
                  <a:lnTo>
                    <a:pt x="24" y="336"/>
                  </a:lnTo>
                  <a:lnTo>
                    <a:pt x="26" y="340"/>
                  </a:lnTo>
                  <a:lnTo>
                    <a:pt x="28" y="338"/>
                  </a:lnTo>
                  <a:lnTo>
                    <a:pt x="26" y="336"/>
                  </a:lnTo>
                  <a:lnTo>
                    <a:pt x="28" y="334"/>
                  </a:lnTo>
                  <a:lnTo>
                    <a:pt x="34" y="332"/>
                  </a:lnTo>
                  <a:lnTo>
                    <a:pt x="36" y="330"/>
                  </a:lnTo>
                  <a:lnTo>
                    <a:pt x="30" y="330"/>
                  </a:lnTo>
                  <a:lnTo>
                    <a:pt x="34" y="322"/>
                  </a:lnTo>
                  <a:lnTo>
                    <a:pt x="30" y="324"/>
                  </a:lnTo>
                  <a:lnTo>
                    <a:pt x="30" y="330"/>
                  </a:lnTo>
                  <a:lnTo>
                    <a:pt x="26" y="332"/>
                  </a:lnTo>
                  <a:lnTo>
                    <a:pt x="20" y="332"/>
                  </a:lnTo>
                  <a:lnTo>
                    <a:pt x="20" y="326"/>
                  </a:lnTo>
                  <a:lnTo>
                    <a:pt x="18" y="332"/>
                  </a:lnTo>
                  <a:lnTo>
                    <a:pt x="2" y="334"/>
                  </a:lnTo>
                  <a:lnTo>
                    <a:pt x="0" y="326"/>
                  </a:lnTo>
                  <a:lnTo>
                    <a:pt x="4" y="324"/>
                  </a:lnTo>
                  <a:lnTo>
                    <a:pt x="4" y="320"/>
                  </a:lnTo>
                  <a:lnTo>
                    <a:pt x="0" y="316"/>
                  </a:lnTo>
                  <a:lnTo>
                    <a:pt x="6" y="314"/>
                  </a:lnTo>
                  <a:lnTo>
                    <a:pt x="12" y="312"/>
                  </a:lnTo>
                  <a:lnTo>
                    <a:pt x="16" y="310"/>
                  </a:lnTo>
                  <a:lnTo>
                    <a:pt x="2" y="312"/>
                  </a:lnTo>
                  <a:lnTo>
                    <a:pt x="2" y="306"/>
                  </a:lnTo>
                  <a:lnTo>
                    <a:pt x="6" y="308"/>
                  </a:lnTo>
                  <a:lnTo>
                    <a:pt x="6" y="304"/>
                  </a:lnTo>
                  <a:lnTo>
                    <a:pt x="12" y="304"/>
                  </a:lnTo>
                  <a:lnTo>
                    <a:pt x="14" y="304"/>
                  </a:lnTo>
                  <a:lnTo>
                    <a:pt x="18" y="298"/>
                  </a:lnTo>
                  <a:lnTo>
                    <a:pt x="20" y="304"/>
                  </a:lnTo>
                  <a:lnTo>
                    <a:pt x="20" y="298"/>
                  </a:lnTo>
                  <a:lnTo>
                    <a:pt x="22" y="296"/>
                  </a:lnTo>
                  <a:lnTo>
                    <a:pt x="18" y="296"/>
                  </a:lnTo>
                  <a:lnTo>
                    <a:pt x="20" y="294"/>
                  </a:lnTo>
                  <a:lnTo>
                    <a:pt x="18" y="294"/>
                  </a:lnTo>
                  <a:lnTo>
                    <a:pt x="34" y="292"/>
                  </a:lnTo>
                  <a:lnTo>
                    <a:pt x="32" y="292"/>
                  </a:lnTo>
                  <a:lnTo>
                    <a:pt x="34" y="290"/>
                  </a:lnTo>
                  <a:lnTo>
                    <a:pt x="26" y="288"/>
                  </a:lnTo>
                  <a:lnTo>
                    <a:pt x="28" y="286"/>
                  </a:lnTo>
                  <a:lnTo>
                    <a:pt x="26" y="284"/>
                  </a:lnTo>
                  <a:lnTo>
                    <a:pt x="28" y="280"/>
                  </a:lnTo>
                  <a:lnTo>
                    <a:pt x="32" y="282"/>
                  </a:lnTo>
                  <a:lnTo>
                    <a:pt x="34" y="280"/>
                  </a:lnTo>
                  <a:lnTo>
                    <a:pt x="34" y="276"/>
                  </a:lnTo>
                  <a:lnTo>
                    <a:pt x="40" y="274"/>
                  </a:lnTo>
                  <a:lnTo>
                    <a:pt x="40" y="272"/>
                  </a:lnTo>
                  <a:lnTo>
                    <a:pt x="44" y="274"/>
                  </a:lnTo>
                  <a:lnTo>
                    <a:pt x="44" y="270"/>
                  </a:lnTo>
                  <a:lnTo>
                    <a:pt x="48" y="268"/>
                  </a:lnTo>
                  <a:lnTo>
                    <a:pt x="54" y="264"/>
                  </a:lnTo>
                  <a:lnTo>
                    <a:pt x="56" y="270"/>
                  </a:lnTo>
                  <a:lnTo>
                    <a:pt x="58" y="268"/>
                  </a:lnTo>
                  <a:lnTo>
                    <a:pt x="58" y="264"/>
                  </a:lnTo>
                  <a:lnTo>
                    <a:pt x="62" y="260"/>
                  </a:lnTo>
                  <a:lnTo>
                    <a:pt x="66" y="268"/>
                  </a:lnTo>
                  <a:lnTo>
                    <a:pt x="68" y="268"/>
                  </a:lnTo>
                  <a:lnTo>
                    <a:pt x="70" y="266"/>
                  </a:lnTo>
                  <a:lnTo>
                    <a:pt x="76" y="264"/>
                  </a:lnTo>
                  <a:lnTo>
                    <a:pt x="74" y="260"/>
                  </a:lnTo>
                  <a:lnTo>
                    <a:pt x="84" y="256"/>
                  </a:lnTo>
                  <a:lnTo>
                    <a:pt x="86" y="254"/>
                  </a:lnTo>
                  <a:lnTo>
                    <a:pt x="84" y="252"/>
                  </a:lnTo>
                  <a:lnTo>
                    <a:pt x="68" y="264"/>
                  </a:lnTo>
                  <a:lnTo>
                    <a:pt x="66" y="260"/>
                  </a:lnTo>
                  <a:lnTo>
                    <a:pt x="66" y="256"/>
                  </a:lnTo>
                  <a:lnTo>
                    <a:pt x="64" y="258"/>
                  </a:lnTo>
                  <a:lnTo>
                    <a:pt x="62" y="254"/>
                  </a:lnTo>
                  <a:lnTo>
                    <a:pt x="68" y="250"/>
                  </a:lnTo>
                  <a:lnTo>
                    <a:pt x="68" y="246"/>
                  </a:lnTo>
                  <a:lnTo>
                    <a:pt x="78" y="232"/>
                  </a:lnTo>
                  <a:lnTo>
                    <a:pt x="86" y="234"/>
                  </a:lnTo>
                  <a:lnTo>
                    <a:pt x="86" y="226"/>
                  </a:lnTo>
                  <a:lnTo>
                    <a:pt x="84" y="226"/>
                  </a:lnTo>
                  <a:lnTo>
                    <a:pt x="86" y="220"/>
                  </a:lnTo>
                  <a:lnTo>
                    <a:pt x="92" y="214"/>
                  </a:lnTo>
                  <a:lnTo>
                    <a:pt x="98" y="212"/>
                  </a:lnTo>
                  <a:lnTo>
                    <a:pt x="98" y="208"/>
                  </a:lnTo>
                  <a:lnTo>
                    <a:pt x="94" y="210"/>
                  </a:lnTo>
                  <a:lnTo>
                    <a:pt x="98" y="204"/>
                  </a:lnTo>
                  <a:lnTo>
                    <a:pt x="98" y="200"/>
                  </a:lnTo>
                  <a:lnTo>
                    <a:pt x="102" y="206"/>
                  </a:lnTo>
                  <a:lnTo>
                    <a:pt x="100" y="198"/>
                  </a:lnTo>
                  <a:lnTo>
                    <a:pt x="102" y="196"/>
                  </a:lnTo>
                  <a:lnTo>
                    <a:pt x="104" y="188"/>
                  </a:lnTo>
                  <a:lnTo>
                    <a:pt x="108" y="190"/>
                  </a:lnTo>
                  <a:lnTo>
                    <a:pt x="108" y="184"/>
                  </a:lnTo>
                  <a:lnTo>
                    <a:pt x="100" y="188"/>
                  </a:lnTo>
                  <a:lnTo>
                    <a:pt x="108" y="178"/>
                  </a:lnTo>
                  <a:lnTo>
                    <a:pt x="112" y="178"/>
                  </a:lnTo>
                  <a:lnTo>
                    <a:pt x="112" y="176"/>
                  </a:lnTo>
                  <a:lnTo>
                    <a:pt x="110" y="176"/>
                  </a:lnTo>
                  <a:lnTo>
                    <a:pt x="108" y="170"/>
                  </a:lnTo>
                  <a:lnTo>
                    <a:pt x="114" y="168"/>
                  </a:lnTo>
                  <a:lnTo>
                    <a:pt x="110" y="168"/>
                  </a:lnTo>
                  <a:lnTo>
                    <a:pt x="112" y="164"/>
                  </a:lnTo>
                  <a:lnTo>
                    <a:pt x="118" y="158"/>
                  </a:lnTo>
                  <a:lnTo>
                    <a:pt x="116" y="156"/>
                  </a:lnTo>
                  <a:lnTo>
                    <a:pt x="118" y="154"/>
                  </a:lnTo>
                  <a:lnTo>
                    <a:pt x="122" y="152"/>
                  </a:lnTo>
                  <a:lnTo>
                    <a:pt x="126" y="146"/>
                  </a:lnTo>
                  <a:lnTo>
                    <a:pt x="126" y="142"/>
                  </a:lnTo>
                  <a:lnTo>
                    <a:pt x="128" y="136"/>
                  </a:lnTo>
                  <a:lnTo>
                    <a:pt x="134" y="134"/>
                  </a:lnTo>
                  <a:lnTo>
                    <a:pt x="140" y="138"/>
                  </a:lnTo>
                  <a:lnTo>
                    <a:pt x="144" y="132"/>
                  </a:lnTo>
                  <a:lnTo>
                    <a:pt x="136" y="132"/>
                  </a:lnTo>
                  <a:lnTo>
                    <a:pt x="142" y="128"/>
                  </a:lnTo>
                  <a:lnTo>
                    <a:pt x="140" y="126"/>
                  </a:lnTo>
                  <a:lnTo>
                    <a:pt x="142" y="126"/>
                  </a:lnTo>
                  <a:lnTo>
                    <a:pt x="140" y="122"/>
                  </a:lnTo>
                  <a:lnTo>
                    <a:pt x="144" y="118"/>
                  </a:lnTo>
                  <a:lnTo>
                    <a:pt x="142" y="116"/>
                  </a:lnTo>
                  <a:lnTo>
                    <a:pt x="146" y="112"/>
                  </a:lnTo>
                  <a:lnTo>
                    <a:pt x="148" y="112"/>
                  </a:lnTo>
                  <a:lnTo>
                    <a:pt x="148" y="122"/>
                  </a:lnTo>
                  <a:lnTo>
                    <a:pt x="152" y="118"/>
                  </a:lnTo>
                  <a:lnTo>
                    <a:pt x="150" y="112"/>
                  </a:lnTo>
                  <a:lnTo>
                    <a:pt x="152" y="110"/>
                  </a:lnTo>
                  <a:lnTo>
                    <a:pt x="150" y="106"/>
                  </a:lnTo>
                  <a:lnTo>
                    <a:pt x="152" y="104"/>
                  </a:lnTo>
                  <a:lnTo>
                    <a:pt x="154" y="102"/>
                  </a:lnTo>
                  <a:lnTo>
                    <a:pt x="164" y="108"/>
                  </a:lnTo>
                  <a:lnTo>
                    <a:pt x="166" y="102"/>
                  </a:lnTo>
                  <a:lnTo>
                    <a:pt x="154" y="100"/>
                  </a:lnTo>
                  <a:lnTo>
                    <a:pt x="156" y="96"/>
                  </a:lnTo>
                  <a:lnTo>
                    <a:pt x="166" y="94"/>
                  </a:lnTo>
                  <a:lnTo>
                    <a:pt x="168" y="92"/>
                  </a:lnTo>
                  <a:lnTo>
                    <a:pt x="166" y="90"/>
                  </a:lnTo>
                  <a:lnTo>
                    <a:pt x="170" y="90"/>
                  </a:lnTo>
                  <a:lnTo>
                    <a:pt x="168" y="86"/>
                  </a:lnTo>
                  <a:lnTo>
                    <a:pt x="168" y="86"/>
                  </a:lnTo>
                  <a:lnTo>
                    <a:pt x="168" y="82"/>
                  </a:lnTo>
                  <a:lnTo>
                    <a:pt x="176" y="74"/>
                  </a:lnTo>
                  <a:lnTo>
                    <a:pt x="174" y="70"/>
                  </a:lnTo>
                  <a:lnTo>
                    <a:pt x="176" y="64"/>
                  </a:lnTo>
                  <a:lnTo>
                    <a:pt x="178" y="66"/>
                  </a:lnTo>
                  <a:lnTo>
                    <a:pt x="178" y="70"/>
                  </a:lnTo>
                  <a:lnTo>
                    <a:pt x="182" y="72"/>
                  </a:lnTo>
                  <a:lnTo>
                    <a:pt x="186" y="70"/>
                  </a:lnTo>
                  <a:lnTo>
                    <a:pt x="180" y="62"/>
                  </a:lnTo>
                  <a:lnTo>
                    <a:pt x="184" y="62"/>
                  </a:lnTo>
                  <a:lnTo>
                    <a:pt x="194" y="74"/>
                  </a:lnTo>
                  <a:lnTo>
                    <a:pt x="192" y="68"/>
                  </a:lnTo>
                  <a:lnTo>
                    <a:pt x="188" y="64"/>
                  </a:lnTo>
                  <a:lnTo>
                    <a:pt x="188" y="58"/>
                  </a:lnTo>
                  <a:lnTo>
                    <a:pt x="190" y="54"/>
                  </a:lnTo>
                  <a:lnTo>
                    <a:pt x="196" y="52"/>
                  </a:lnTo>
                  <a:lnTo>
                    <a:pt x="196" y="66"/>
                  </a:lnTo>
                  <a:lnTo>
                    <a:pt x="198" y="54"/>
                  </a:lnTo>
                  <a:lnTo>
                    <a:pt x="204" y="46"/>
                  </a:lnTo>
                  <a:lnTo>
                    <a:pt x="204" y="62"/>
                  </a:lnTo>
                  <a:lnTo>
                    <a:pt x="202" y="70"/>
                  </a:lnTo>
                  <a:lnTo>
                    <a:pt x="210" y="58"/>
                  </a:lnTo>
                  <a:lnTo>
                    <a:pt x="208" y="54"/>
                  </a:lnTo>
                  <a:lnTo>
                    <a:pt x="210" y="50"/>
                  </a:lnTo>
                  <a:lnTo>
                    <a:pt x="214" y="46"/>
                  </a:lnTo>
                  <a:lnTo>
                    <a:pt x="214" y="50"/>
                  </a:lnTo>
                  <a:lnTo>
                    <a:pt x="214" y="52"/>
                  </a:lnTo>
                  <a:lnTo>
                    <a:pt x="218" y="48"/>
                  </a:lnTo>
                  <a:lnTo>
                    <a:pt x="218" y="42"/>
                  </a:lnTo>
                  <a:lnTo>
                    <a:pt x="228" y="56"/>
                  </a:lnTo>
                  <a:lnTo>
                    <a:pt x="228" y="40"/>
                  </a:lnTo>
                  <a:lnTo>
                    <a:pt x="222" y="38"/>
                  </a:lnTo>
                  <a:lnTo>
                    <a:pt x="222" y="32"/>
                  </a:lnTo>
                  <a:lnTo>
                    <a:pt x="224" y="38"/>
                  </a:lnTo>
                  <a:lnTo>
                    <a:pt x="226" y="32"/>
                  </a:lnTo>
                  <a:lnTo>
                    <a:pt x="232" y="40"/>
                  </a:lnTo>
                  <a:lnTo>
                    <a:pt x="234" y="38"/>
                  </a:lnTo>
                  <a:lnTo>
                    <a:pt x="232" y="36"/>
                  </a:lnTo>
                  <a:lnTo>
                    <a:pt x="240" y="36"/>
                  </a:lnTo>
                  <a:lnTo>
                    <a:pt x="238" y="40"/>
                  </a:lnTo>
                  <a:lnTo>
                    <a:pt x="244" y="46"/>
                  </a:lnTo>
                  <a:lnTo>
                    <a:pt x="244" y="36"/>
                  </a:lnTo>
                  <a:lnTo>
                    <a:pt x="252" y="26"/>
                  </a:lnTo>
                  <a:lnTo>
                    <a:pt x="258" y="26"/>
                  </a:lnTo>
                  <a:lnTo>
                    <a:pt x="258" y="22"/>
                  </a:lnTo>
                  <a:lnTo>
                    <a:pt x="262" y="18"/>
                  </a:lnTo>
                  <a:lnTo>
                    <a:pt x="258" y="12"/>
                  </a:lnTo>
                  <a:lnTo>
                    <a:pt x="262" y="12"/>
                  </a:lnTo>
                  <a:lnTo>
                    <a:pt x="262" y="6"/>
                  </a:lnTo>
                  <a:lnTo>
                    <a:pt x="268" y="4"/>
                  </a:lnTo>
                  <a:lnTo>
                    <a:pt x="270" y="12"/>
                  </a:lnTo>
                  <a:lnTo>
                    <a:pt x="278" y="10"/>
                  </a:lnTo>
                  <a:lnTo>
                    <a:pt x="270" y="26"/>
                  </a:lnTo>
                  <a:lnTo>
                    <a:pt x="270" y="34"/>
                  </a:lnTo>
                  <a:lnTo>
                    <a:pt x="266" y="40"/>
                  </a:lnTo>
                  <a:lnTo>
                    <a:pt x="266" y="42"/>
                  </a:lnTo>
                  <a:lnTo>
                    <a:pt x="268" y="42"/>
                  </a:lnTo>
                  <a:lnTo>
                    <a:pt x="288" y="6"/>
                  </a:lnTo>
                  <a:lnTo>
                    <a:pt x="290" y="16"/>
                  </a:lnTo>
                  <a:lnTo>
                    <a:pt x="288" y="18"/>
                  </a:lnTo>
                  <a:lnTo>
                    <a:pt x="290" y="20"/>
                  </a:lnTo>
                  <a:lnTo>
                    <a:pt x="288" y="30"/>
                  </a:lnTo>
                  <a:lnTo>
                    <a:pt x="294" y="26"/>
                  </a:lnTo>
                  <a:lnTo>
                    <a:pt x="294" y="22"/>
                  </a:lnTo>
                  <a:lnTo>
                    <a:pt x="298" y="20"/>
                  </a:lnTo>
                  <a:lnTo>
                    <a:pt x="302" y="0"/>
                  </a:lnTo>
                  <a:lnTo>
                    <a:pt x="314" y="4"/>
                  </a:lnTo>
                  <a:lnTo>
                    <a:pt x="312" y="12"/>
                  </a:lnTo>
                  <a:lnTo>
                    <a:pt x="306" y="14"/>
                  </a:lnTo>
                  <a:lnTo>
                    <a:pt x="308" y="16"/>
                  </a:lnTo>
                  <a:lnTo>
                    <a:pt x="304" y="20"/>
                  </a:lnTo>
                  <a:lnTo>
                    <a:pt x="312" y="18"/>
                  </a:lnTo>
                  <a:lnTo>
                    <a:pt x="308" y="26"/>
                  </a:lnTo>
                  <a:lnTo>
                    <a:pt x="316" y="26"/>
                  </a:lnTo>
                  <a:lnTo>
                    <a:pt x="316" y="14"/>
                  </a:lnTo>
                  <a:lnTo>
                    <a:pt x="324" y="10"/>
                  </a:lnTo>
                  <a:lnTo>
                    <a:pt x="326" y="18"/>
                  </a:lnTo>
                  <a:lnTo>
                    <a:pt x="334" y="16"/>
                  </a:lnTo>
                  <a:lnTo>
                    <a:pt x="338" y="20"/>
                  </a:lnTo>
                  <a:lnTo>
                    <a:pt x="336" y="22"/>
                  </a:lnTo>
                  <a:lnTo>
                    <a:pt x="348" y="28"/>
                  </a:lnTo>
                  <a:lnTo>
                    <a:pt x="348" y="30"/>
                  </a:lnTo>
                  <a:lnTo>
                    <a:pt x="334" y="40"/>
                  </a:lnTo>
                  <a:lnTo>
                    <a:pt x="316" y="38"/>
                  </a:lnTo>
                  <a:lnTo>
                    <a:pt x="334" y="50"/>
                  </a:lnTo>
                  <a:lnTo>
                    <a:pt x="328" y="56"/>
                  </a:lnTo>
                  <a:lnTo>
                    <a:pt x="338" y="56"/>
                  </a:lnTo>
                  <a:lnTo>
                    <a:pt x="346" y="52"/>
                  </a:lnTo>
                  <a:lnTo>
                    <a:pt x="346" y="60"/>
                  </a:lnTo>
                  <a:lnTo>
                    <a:pt x="338" y="58"/>
                  </a:lnTo>
                  <a:lnTo>
                    <a:pt x="336" y="66"/>
                  </a:lnTo>
                  <a:lnTo>
                    <a:pt x="326" y="72"/>
                  </a:lnTo>
                  <a:lnTo>
                    <a:pt x="322" y="80"/>
                  </a:lnTo>
                  <a:lnTo>
                    <a:pt x="320" y="74"/>
                  </a:lnTo>
                  <a:lnTo>
                    <a:pt x="326" y="66"/>
                  </a:lnTo>
                  <a:lnTo>
                    <a:pt x="324" y="56"/>
                  </a:lnTo>
                  <a:lnTo>
                    <a:pt x="308" y="42"/>
                  </a:lnTo>
                  <a:lnTo>
                    <a:pt x="294" y="46"/>
                  </a:lnTo>
                  <a:lnTo>
                    <a:pt x="282" y="52"/>
                  </a:lnTo>
                  <a:lnTo>
                    <a:pt x="278" y="60"/>
                  </a:lnTo>
                  <a:lnTo>
                    <a:pt x="278" y="82"/>
                  </a:lnTo>
                  <a:lnTo>
                    <a:pt x="262" y="94"/>
                  </a:lnTo>
                  <a:lnTo>
                    <a:pt x="254" y="86"/>
                  </a:lnTo>
                  <a:lnTo>
                    <a:pt x="246" y="94"/>
                  </a:lnTo>
                  <a:lnTo>
                    <a:pt x="234" y="90"/>
                  </a:lnTo>
                  <a:lnTo>
                    <a:pt x="224" y="74"/>
                  </a:lnTo>
                  <a:lnTo>
                    <a:pt x="218" y="70"/>
                  </a:lnTo>
                  <a:lnTo>
                    <a:pt x="214" y="70"/>
                  </a:lnTo>
                  <a:lnTo>
                    <a:pt x="216" y="76"/>
                  </a:lnTo>
                  <a:lnTo>
                    <a:pt x="208" y="80"/>
                  </a:lnTo>
                  <a:lnTo>
                    <a:pt x="202" y="80"/>
                  </a:lnTo>
                  <a:lnTo>
                    <a:pt x="204" y="86"/>
                  </a:lnTo>
                  <a:lnTo>
                    <a:pt x="200" y="96"/>
                  </a:lnTo>
                  <a:lnTo>
                    <a:pt x="202" y="100"/>
                  </a:lnTo>
                  <a:lnTo>
                    <a:pt x="200" y="102"/>
                  </a:lnTo>
                  <a:lnTo>
                    <a:pt x="178" y="100"/>
                  </a:lnTo>
                  <a:lnTo>
                    <a:pt x="176" y="102"/>
                  </a:lnTo>
                  <a:lnTo>
                    <a:pt x="176" y="110"/>
                  </a:lnTo>
                  <a:lnTo>
                    <a:pt x="172" y="120"/>
                  </a:lnTo>
                  <a:lnTo>
                    <a:pt x="166" y="114"/>
                  </a:lnTo>
                  <a:lnTo>
                    <a:pt x="156" y="122"/>
                  </a:lnTo>
                  <a:lnTo>
                    <a:pt x="154" y="130"/>
                  </a:lnTo>
                  <a:lnTo>
                    <a:pt x="148" y="140"/>
                  </a:lnTo>
                  <a:lnTo>
                    <a:pt x="152" y="146"/>
                  </a:lnTo>
                  <a:lnTo>
                    <a:pt x="152" y="150"/>
                  </a:lnTo>
                  <a:lnTo>
                    <a:pt x="140" y="168"/>
                  </a:lnTo>
                  <a:lnTo>
                    <a:pt x="136" y="180"/>
                  </a:lnTo>
                  <a:lnTo>
                    <a:pt x="128" y="184"/>
                  </a:lnTo>
                  <a:lnTo>
                    <a:pt x="128" y="200"/>
                  </a:lnTo>
                  <a:lnTo>
                    <a:pt x="126" y="212"/>
                  </a:lnTo>
                  <a:lnTo>
                    <a:pt x="116" y="230"/>
                  </a:lnTo>
                  <a:lnTo>
                    <a:pt x="122" y="238"/>
                  </a:lnTo>
                  <a:lnTo>
                    <a:pt x="122" y="246"/>
                  </a:lnTo>
                  <a:lnTo>
                    <a:pt x="118" y="250"/>
                  </a:lnTo>
                  <a:lnTo>
                    <a:pt x="106" y="250"/>
                  </a:lnTo>
                  <a:lnTo>
                    <a:pt x="96" y="260"/>
                  </a:lnTo>
                  <a:lnTo>
                    <a:pt x="94" y="268"/>
                  </a:lnTo>
                  <a:lnTo>
                    <a:pt x="96" y="278"/>
                  </a:lnTo>
                  <a:lnTo>
                    <a:pt x="94" y="292"/>
                  </a:lnTo>
                  <a:lnTo>
                    <a:pt x="96" y="300"/>
                  </a:lnTo>
                  <a:lnTo>
                    <a:pt x="96" y="314"/>
                  </a:lnTo>
                  <a:lnTo>
                    <a:pt x="102" y="322"/>
                  </a:lnTo>
                  <a:lnTo>
                    <a:pt x="104" y="328"/>
                  </a:lnTo>
                  <a:lnTo>
                    <a:pt x="102" y="332"/>
                  </a:lnTo>
                  <a:lnTo>
                    <a:pt x="94" y="338"/>
                  </a:lnTo>
                  <a:lnTo>
                    <a:pt x="98" y="340"/>
                  </a:lnTo>
                  <a:lnTo>
                    <a:pt x="100" y="348"/>
                  </a:lnTo>
                  <a:lnTo>
                    <a:pt x="98" y="356"/>
                  </a:lnTo>
                  <a:lnTo>
                    <a:pt x="98" y="362"/>
                  </a:lnTo>
                  <a:lnTo>
                    <a:pt x="90" y="366"/>
                  </a:lnTo>
                  <a:lnTo>
                    <a:pt x="90" y="370"/>
                  </a:lnTo>
                  <a:lnTo>
                    <a:pt x="88" y="376"/>
                  </a:lnTo>
                  <a:lnTo>
                    <a:pt x="88" y="382"/>
                  </a:lnTo>
                  <a:lnTo>
                    <a:pt x="86" y="392"/>
                  </a:lnTo>
                  <a:lnTo>
                    <a:pt x="84" y="394"/>
                  </a:lnTo>
                  <a:lnTo>
                    <a:pt x="84" y="390"/>
                  </a:lnTo>
                  <a:lnTo>
                    <a:pt x="82" y="394"/>
                  </a:lnTo>
                  <a:lnTo>
                    <a:pt x="82" y="388"/>
                  </a:lnTo>
                  <a:lnTo>
                    <a:pt x="80" y="386"/>
                  </a:lnTo>
                  <a:lnTo>
                    <a:pt x="76" y="384"/>
                  </a:lnTo>
                  <a:lnTo>
                    <a:pt x="74" y="372"/>
                  </a:lnTo>
                  <a:lnTo>
                    <a:pt x="76" y="368"/>
                  </a:lnTo>
                  <a:lnTo>
                    <a:pt x="74" y="366"/>
                  </a:lnTo>
                  <a:lnTo>
                    <a:pt x="72" y="368"/>
                  </a:lnTo>
                  <a:lnTo>
                    <a:pt x="72" y="376"/>
                  </a:lnTo>
                  <a:lnTo>
                    <a:pt x="72" y="376"/>
                  </a:lnTo>
                  <a:lnTo>
                    <a:pt x="70" y="372"/>
                  </a:lnTo>
                  <a:lnTo>
                    <a:pt x="68" y="376"/>
                  </a:lnTo>
                  <a:lnTo>
                    <a:pt x="72" y="382"/>
                  </a:lnTo>
                  <a:lnTo>
                    <a:pt x="68" y="390"/>
                  </a:lnTo>
                  <a:lnTo>
                    <a:pt x="60" y="388"/>
                  </a:lnTo>
                  <a:lnTo>
                    <a:pt x="60" y="390"/>
                  </a:lnTo>
                  <a:lnTo>
                    <a:pt x="54" y="400"/>
                  </a:lnTo>
                  <a:lnTo>
                    <a:pt x="42" y="412"/>
                  </a:lnTo>
                  <a:lnTo>
                    <a:pt x="40" y="408"/>
                  </a:lnTo>
                  <a:lnTo>
                    <a:pt x="36" y="414"/>
                  </a:lnTo>
                  <a:lnTo>
                    <a:pt x="32" y="416"/>
                  </a:lnTo>
                  <a:lnTo>
                    <a:pt x="28" y="414"/>
                  </a:lnTo>
                  <a:lnTo>
                    <a:pt x="30" y="412"/>
                  </a:lnTo>
                  <a:lnTo>
                    <a:pt x="26" y="412"/>
                  </a:lnTo>
                  <a:lnTo>
                    <a:pt x="26" y="414"/>
                  </a:lnTo>
                  <a:lnTo>
                    <a:pt x="22" y="414"/>
                  </a:lnTo>
                  <a:lnTo>
                    <a:pt x="22" y="406"/>
                  </a:lnTo>
                  <a:lnTo>
                    <a:pt x="20" y="410"/>
                  </a:lnTo>
                  <a:lnTo>
                    <a:pt x="18" y="410"/>
                  </a:lnTo>
                  <a:lnTo>
                    <a:pt x="6" y="398"/>
                  </a:lnTo>
                  <a:lnTo>
                    <a:pt x="8" y="390"/>
                  </a:lnTo>
                  <a:lnTo>
                    <a:pt x="12" y="392"/>
                  </a:lnTo>
                  <a:lnTo>
                    <a:pt x="12" y="390"/>
                  </a:lnTo>
                  <a:lnTo>
                    <a:pt x="16" y="384"/>
                  </a:lnTo>
                  <a:lnTo>
                    <a:pt x="16" y="382"/>
                  </a:lnTo>
                  <a:lnTo>
                    <a:pt x="14" y="382"/>
                  </a:lnTo>
                  <a:lnTo>
                    <a:pt x="18" y="378"/>
                  </a:lnTo>
                  <a:lnTo>
                    <a:pt x="4" y="382"/>
                  </a:lnTo>
                  <a:lnTo>
                    <a:pt x="2" y="378"/>
                  </a:lnTo>
                  <a:lnTo>
                    <a:pt x="6" y="374"/>
                  </a:lnTo>
                  <a:lnTo>
                    <a:pt x="12" y="374"/>
                  </a:lnTo>
                  <a:lnTo>
                    <a:pt x="18" y="368"/>
                  </a:lnTo>
                  <a:lnTo>
                    <a:pt x="10" y="368"/>
                  </a:lnTo>
                  <a:lnTo>
                    <a:pt x="16" y="360"/>
                  </a:lnTo>
                  <a:lnTo>
                    <a:pt x="16" y="358"/>
                  </a:lnTo>
                  <a:lnTo>
                    <a:pt x="20" y="352"/>
                  </a:lnTo>
                  <a:lnTo>
                    <a:pt x="22" y="356"/>
                  </a:lnTo>
                  <a:lnTo>
                    <a:pt x="22" y="352"/>
                  </a:lnTo>
                  <a:lnTo>
                    <a:pt x="26" y="350"/>
                  </a:lnTo>
                  <a:lnTo>
                    <a:pt x="20" y="348"/>
                  </a:lnTo>
                  <a:lnTo>
                    <a:pt x="18" y="350"/>
                  </a:lnTo>
                  <a:lnTo>
                    <a:pt x="10" y="362"/>
                  </a:lnTo>
                  <a:lnTo>
                    <a:pt x="10" y="36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5434013" y="3897313"/>
              <a:ext cx="111125" cy="82550"/>
            </a:xfrm>
            <a:custGeom>
              <a:rect b="b" l="l" r="r" t="t"/>
              <a:pathLst>
                <a:path extrusionOk="0" h="52" w="70">
                  <a:moveTo>
                    <a:pt x="54" y="52"/>
                  </a:moveTo>
                  <a:lnTo>
                    <a:pt x="44" y="50"/>
                  </a:lnTo>
                  <a:lnTo>
                    <a:pt x="34" y="50"/>
                  </a:lnTo>
                  <a:lnTo>
                    <a:pt x="24" y="48"/>
                  </a:lnTo>
                  <a:lnTo>
                    <a:pt x="12" y="46"/>
                  </a:lnTo>
                  <a:lnTo>
                    <a:pt x="8" y="34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4" y="20"/>
                  </a:lnTo>
                  <a:lnTo>
                    <a:pt x="4" y="26"/>
                  </a:lnTo>
                  <a:lnTo>
                    <a:pt x="8" y="26"/>
                  </a:lnTo>
                  <a:lnTo>
                    <a:pt x="10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40" y="30"/>
                  </a:lnTo>
                  <a:lnTo>
                    <a:pt x="46" y="26"/>
                  </a:lnTo>
                  <a:lnTo>
                    <a:pt x="44" y="24"/>
                  </a:lnTo>
                  <a:lnTo>
                    <a:pt x="48" y="24"/>
                  </a:lnTo>
                  <a:lnTo>
                    <a:pt x="48" y="20"/>
                  </a:lnTo>
                  <a:lnTo>
                    <a:pt x="58" y="12"/>
                  </a:lnTo>
                  <a:lnTo>
                    <a:pt x="66" y="0"/>
                  </a:lnTo>
                  <a:lnTo>
                    <a:pt x="68" y="6"/>
                  </a:lnTo>
                  <a:lnTo>
                    <a:pt x="70" y="6"/>
                  </a:lnTo>
                  <a:lnTo>
                    <a:pt x="70" y="18"/>
                  </a:lnTo>
                  <a:lnTo>
                    <a:pt x="66" y="18"/>
                  </a:lnTo>
                  <a:lnTo>
                    <a:pt x="62" y="18"/>
                  </a:lnTo>
                  <a:lnTo>
                    <a:pt x="64" y="24"/>
                  </a:lnTo>
                  <a:lnTo>
                    <a:pt x="66" y="30"/>
                  </a:lnTo>
                  <a:lnTo>
                    <a:pt x="58" y="32"/>
                  </a:lnTo>
                  <a:lnTo>
                    <a:pt x="58" y="42"/>
                  </a:lnTo>
                  <a:lnTo>
                    <a:pt x="56" y="50"/>
                  </a:lnTo>
                  <a:lnTo>
                    <a:pt x="54" y="52"/>
                  </a:lnTo>
                  <a:lnTo>
                    <a:pt x="54" y="5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5453063" y="3925888"/>
              <a:ext cx="168275" cy="187325"/>
            </a:xfrm>
            <a:custGeom>
              <a:rect b="b" l="l" r="r" t="t"/>
              <a:pathLst>
                <a:path extrusionOk="0" h="118" w="106">
                  <a:moveTo>
                    <a:pt x="50" y="42"/>
                  </a:moveTo>
                  <a:lnTo>
                    <a:pt x="48" y="50"/>
                  </a:lnTo>
                  <a:lnTo>
                    <a:pt x="46" y="56"/>
                  </a:lnTo>
                  <a:lnTo>
                    <a:pt x="44" y="64"/>
                  </a:lnTo>
                  <a:lnTo>
                    <a:pt x="42" y="70"/>
                  </a:lnTo>
                  <a:lnTo>
                    <a:pt x="32" y="74"/>
                  </a:lnTo>
                  <a:lnTo>
                    <a:pt x="22" y="78"/>
                  </a:lnTo>
                  <a:lnTo>
                    <a:pt x="10" y="80"/>
                  </a:lnTo>
                  <a:lnTo>
                    <a:pt x="0" y="84"/>
                  </a:lnTo>
                  <a:lnTo>
                    <a:pt x="8" y="102"/>
                  </a:lnTo>
                  <a:lnTo>
                    <a:pt x="14" y="118"/>
                  </a:lnTo>
                  <a:lnTo>
                    <a:pt x="30" y="112"/>
                  </a:lnTo>
                  <a:lnTo>
                    <a:pt x="40" y="114"/>
                  </a:lnTo>
                  <a:lnTo>
                    <a:pt x="44" y="110"/>
                  </a:lnTo>
                  <a:lnTo>
                    <a:pt x="44" y="106"/>
                  </a:lnTo>
                  <a:lnTo>
                    <a:pt x="48" y="102"/>
                  </a:lnTo>
                  <a:lnTo>
                    <a:pt x="60" y="98"/>
                  </a:lnTo>
                  <a:lnTo>
                    <a:pt x="64" y="88"/>
                  </a:lnTo>
                  <a:lnTo>
                    <a:pt x="70" y="84"/>
                  </a:lnTo>
                  <a:lnTo>
                    <a:pt x="78" y="84"/>
                  </a:lnTo>
                  <a:lnTo>
                    <a:pt x="78" y="70"/>
                  </a:lnTo>
                  <a:lnTo>
                    <a:pt x="80" y="64"/>
                  </a:lnTo>
                  <a:lnTo>
                    <a:pt x="84" y="62"/>
                  </a:lnTo>
                  <a:lnTo>
                    <a:pt x="86" y="64"/>
                  </a:lnTo>
                  <a:lnTo>
                    <a:pt x="88" y="64"/>
                  </a:lnTo>
                  <a:lnTo>
                    <a:pt x="92" y="56"/>
                  </a:lnTo>
                  <a:lnTo>
                    <a:pt x="102" y="44"/>
                  </a:lnTo>
                  <a:lnTo>
                    <a:pt x="106" y="36"/>
                  </a:lnTo>
                  <a:lnTo>
                    <a:pt x="98" y="30"/>
                  </a:lnTo>
                  <a:lnTo>
                    <a:pt x="90" y="20"/>
                  </a:lnTo>
                  <a:lnTo>
                    <a:pt x="76" y="16"/>
                  </a:lnTo>
                  <a:lnTo>
                    <a:pt x="66" y="10"/>
                  </a:lnTo>
                  <a:lnTo>
                    <a:pt x="60" y="4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52" y="6"/>
                  </a:lnTo>
                  <a:lnTo>
                    <a:pt x="54" y="12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4" y="32"/>
                  </a:lnTo>
                  <a:lnTo>
                    <a:pt x="50" y="42"/>
                  </a:lnTo>
                  <a:lnTo>
                    <a:pt x="50" y="4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3" name="Google Shape;303;p2"/>
            <p:cNvSpPr/>
            <p:nvPr/>
          </p:nvSpPr>
          <p:spPr>
            <a:xfrm>
              <a:off x="5256213" y="4059238"/>
              <a:ext cx="219075" cy="139700"/>
            </a:xfrm>
            <a:custGeom>
              <a:rect b="b" l="l" r="r" t="t"/>
              <a:pathLst>
                <a:path extrusionOk="0" h="88" w="138">
                  <a:moveTo>
                    <a:pt x="124" y="0"/>
                  </a:moveTo>
                  <a:lnTo>
                    <a:pt x="114" y="2"/>
                  </a:lnTo>
                  <a:lnTo>
                    <a:pt x="104" y="6"/>
                  </a:lnTo>
                  <a:lnTo>
                    <a:pt x="92" y="8"/>
                  </a:lnTo>
                  <a:lnTo>
                    <a:pt x="82" y="10"/>
                  </a:lnTo>
                  <a:lnTo>
                    <a:pt x="74" y="20"/>
                  </a:lnTo>
                  <a:lnTo>
                    <a:pt x="66" y="30"/>
                  </a:lnTo>
                  <a:lnTo>
                    <a:pt x="56" y="38"/>
                  </a:lnTo>
                  <a:lnTo>
                    <a:pt x="48" y="48"/>
                  </a:lnTo>
                  <a:lnTo>
                    <a:pt x="48" y="32"/>
                  </a:lnTo>
                  <a:lnTo>
                    <a:pt x="36" y="28"/>
                  </a:lnTo>
                  <a:lnTo>
                    <a:pt x="24" y="24"/>
                  </a:lnTo>
                  <a:lnTo>
                    <a:pt x="10" y="28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0" y="36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56"/>
                  </a:lnTo>
                  <a:lnTo>
                    <a:pt x="6" y="70"/>
                  </a:lnTo>
                  <a:lnTo>
                    <a:pt x="8" y="72"/>
                  </a:lnTo>
                  <a:lnTo>
                    <a:pt x="8" y="82"/>
                  </a:lnTo>
                  <a:lnTo>
                    <a:pt x="12" y="88"/>
                  </a:lnTo>
                  <a:lnTo>
                    <a:pt x="16" y="88"/>
                  </a:lnTo>
                  <a:lnTo>
                    <a:pt x="30" y="88"/>
                  </a:lnTo>
                  <a:lnTo>
                    <a:pt x="38" y="84"/>
                  </a:lnTo>
                  <a:lnTo>
                    <a:pt x="42" y="78"/>
                  </a:lnTo>
                  <a:lnTo>
                    <a:pt x="56" y="78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8" y="70"/>
                  </a:lnTo>
                  <a:lnTo>
                    <a:pt x="82" y="70"/>
                  </a:lnTo>
                  <a:lnTo>
                    <a:pt x="86" y="64"/>
                  </a:lnTo>
                  <a:lnTo>
                    <a:pt x="92" y="60"/>
                  </a:lnTo>
                  <a:lnTo>
                    <a:pt x="116" y="54"/>
                  </a:lnTo>
                  <a:lnTo>
                    <a:pt x="120" y="50"/>
                  </a:lnTo>
                  <a:lnTo>
                    <a:pt x="128" y="48"/>
                  </a:lnTo>
                  <a:lnTo>
                    <a:pt x="128" y="44"/>
                  </a:lnTo>
                  <a:lnTo>
                    <a:pt x="130" y="40"/>
                  </a:lnTo>
                  <a:lnTo>
                    <a:pt x="138" y="34"/>
                  </a:lnTo>
                  <a:lnTo>
                    <a:pt x="132" y="18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2"/>
            <p:cNvSpPr/>
            <p:nvPr/>
          </p:nvSpPr>
          <p:spPr>
            <a:xfrm>
              <a:off x="4986338" y="4687888"/>
              <a:ext cx="228600" cy="368300"/>
            </a:xfrm>
            <a:custGeom>
              <a:rect b="b" l="l" r="r" t="t"/>
              <a:pathLst>
                <a:path extrusionOk="0" h="232" w="144">
                  <a:moveTo>
                    <a:pt x="66" y="44"/>
                  </a:moveTo>
                  <a:lnTo>
                    <a:pt x="64" y="28"/>
                  </a:lnTo>
                  <a:lnTo>
                    <a:pt x="68" y="16"/>
                  </a:lnTo>
                  <a:lnTo>
                    <a:pt x="78" y="16"/>
                  </a:lnTo>
                  <a:lnTo>
                    <a:pt x="82" y="16"/>
                  </a:lnTo>
                  <a:lnTo>
                    <a:pt x="86" y="18"/>
                  </a:lnTo>
                  <a:lnTo>
                    <a:pt x="94" y="16"/>
                  </a:lnTo>
                  <a:lnTo>
                    <a:pt x="104" y="16"/>
                  </a:lnTo>
                  <a:lnTo>
                    <a:pt x="108" y="14"/>
                  </a:lnTo>
                  <a:lnTo>
                    <a:pt x="112" y="12"/>
                  </a:lnTo>
                  <a:lnTo>
                    <a:pt x="116" y="14"/>
                  </a:lnTo>
                  <a:lnTo>
                    <a:pt x="120" y="14"/>
                  </a:lnTo>
                  <a:lnTo>
                    <a:pt x="134" y="8"/>
                  </a:lnTo>
                  <a:lnTo>
                    <a:pt x="140" y="4"/>
                  </a:lnTo>
                  <a:lnTo>
                    <a:pt x="142" y="0"/>
                  </a:lnTo>
                  <a:lnTo>
                    <a:pt x="142" y="4"/>
                  </a:lnTo>
                  <a:lnTo>
                    <a:pt x="144" y="4"/>
                  </a:lnTo>
                  <a:lnTo>
                    <a:pt x="144" y="10"/>
                  </a:lnTo>
                  <a:lnTo>
                    <a:pt x="138" y="20"/>
                  </a:lnTo>
                  <a:lnTo>
                    <a:pt x="140" y="34"/>
                  </a:lnTo>
                  <a:lnTo>
                    <a:pt x="138" y="34"/>
                  </a:lnTo>
                  <a:lnTo>
                    <a:pt x="140" y="38"/>
                  </a:lnTo>
                  <a:lnTo>
                    <a:pt x="140" y="52"/>
                  </a:lnTo>
                  <a:lnTo>
                    <a:pt x="142" y="52"/>
                  </a:lnTo>
                  <a:lnTo>
                    <a:pt x="142" y="54"/>
                  </a:lnTo>
                  <a:lnTo>
                    <a:pt x="142" y="56"/>
                  </a:lnTo>
                  <a:lnTo>
                    <a:pt x="144" y="58"/>
                  </a:lnTo>
                  <a:lnTo>
                    <a:pt x="144" y="60"/>
                  </a:lnTo>
                  <a:lnTo>
                    <a:pt x="140" y="66"/>
                  </a:lnTo>
                  <a:lnTo>
                    <a:pt x="140" y="68"/>
                  </a:lnTo>
                  <a:lnTo>
                    <a:pt x="140" y="72"/>
                  </a:lnTo>
                  <a:lnTo>
                    <a:pt x="134" y="80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30" y="84"/>
                  </a:lnTo>
                  <a:lnTo>
                    <a:pt x="122" y="90"/>
                  </a:lnTo>
                  <a:lnTo>
                    <a:pt x="120" y="92"/>
                  </a:lnTo>
                  <a:lnTo>
                    <a:pt x="110" y="94"/>
                  </a:lnTo>
                  <a:lnTo>
                    <a:pt x="100" y="100"/>
                  </a:lnTo>
                  <a:lnTo>
                    <a:pt x="92" y="106"/>
                  </a:lnTo>
                  <a:lnTo>
                    <a:pt x="92" y="108"/>
                  </a:lnTo>
                  <a:lnTo>
                    <a:pt x="88" y="110"/>
                  </a:lnTo>
                  <a:lnTo>
                    <a:pt x="90" y="110"/>
                  </a:lnTo>
                  <a:lnTo>
                    <a:pt x="84" y="118"/>
                  </a:lnTo>
                  <a:lnTo>
                    <a:pt x="82" y="118"/>
                  </a:lnTo>
                  <a:lnTo>
                    <a:pt x="82" y="116"/>
                  </a:lnTo>
                  <a:lnTo>
                    <a:pt x="80" y="118"/>
                  </a:lnTo>
                  <a:lnTo>
                    <a:pt x="66" y="132"/>
                  </a:lnTo>
                  <a:lnTo>
                    <a:pt x="62" y="132"/>
                  </a:lnTo>
                  <a:lnTo>
                    <a:pt x="62" y="142"/>
                  </a:lnTo>
                  <a:lnTo>
                    <a:pt x="66" y="146"/>
                  </a:lnTo>
                  <a:lnTo>
                    <a:pt x="66" y="148"/>
                  </a:lnTo>
                  <a:lnTo>
                    <a:pt x="72" y="166"/>
                  </a:lnTo>
                  <a:lnTo>
                    <a:pt x="72" y="164"/>
                  </a:lnTo>
                  <a:lnTo>
                    <a:pt x="74" y="166"/>
                  </a:lnTo>
                  <a:lnTo>
                    <a:pt x="72" y="180"/>
                  </a:lnTo>
                  <a:lnTo>
                    <a:pt x="70" y="192"/>
                  </a:lnTo>
                  <a:lnTo>
                    <a:pt x="70" y="194"/>
                  </a:lnTo>
                  <a:lnTo>
                    <a:pt x="72" y="190"/>
                  </a:lnTo>
                  <a:lnTo>
                    <a:pt x="72" y="194"/>
                  </a:lnTo>
                  <a:lnTo>
                    <a:pt x="68" y="200"/>
                  </a:lnTo>
                  <a:lnTo>
                    <a:pt x="64" y="204"/>
                  </a:lnTo>
                  <a:lnTo>
                    <a:pt x="48" y="208"/>
                  </a:lnTo>
                  <a:lnTo>
                    <a:pt x="38" y="214"/>
                  </a:lnTo>
                  <a:lnTo>
                    <a:pt x="34" y="220"/>
                  </a:lnTo>
                  <a:lnTo>
                    <a:pt x="36" y="224"/>
                  </a:lnTo>
                  <a:lnTo>
                    <a:pt x="38" y="222"/>
                  </a:lnTo>
                  <a:lnTo>
                    <a:pt x="38" y="232"/>
                  </a:lnTo>
                  <a:lnTo>
                    <a:pt x="28" y="232"/>
                  </a:lnTo>
                  <a:lnTo>
                    <a:pt x="28" y="218"/>
                  </a:lnTo>
                  <a:lnTo>
                    <a:pt x="26" y="194"/>
                  </a:lnTo>
                  <a:lnTo>
                    <a:pt x="22" y="170"/>
                  </a:lnTo>
                  <a:lnTo>
                    <a:pt x="22" y="164"/>
                  </a:lnTo>
                  <a:lnTo>
                    <a:pt x="28" y="158"/>
                  </a:lnTo>
                  <a:lnTo>
                    <a:pt x="38" y="134"/>
                  </a:lnTo>
                  <a:lnTo>
                    <a:pt x="36" y="120"/>
                  </a:lnTo>
                  <a:lnTo>
                    <a:pt x="40" y="108"/>
                  </a:lnTo>
                  <a:lnTo>
                    <a:pt x="40" y="98"/>
                  </a:lnTo>
                  <a:lnTo>
                    <a:pt x="38" y="86"/>
                  </a:lnTo>
                  <a:lnTo>
                    <a:pt x="36" y="84"/>
                  </a:lnTo>
                  <a:lnTo>
                    <a:pt x="18" y="78"/>
                  </a:lnTo>
                  <a:lnTo>
                    <a:pt x="4" y="76"/>
                  </a:lnTo>
                  <a:lnTo>
                    <a:pt x="4" y="72"/>
                  </a:lnTo>
                  <a:lnTo>
                    <a:pt x="0" y="64"/>
                  </a:lnTo>
                  <a:lnTo>
                    <a:pt x="10" y="62"/>
                  </a:lnTo>
                  <a:lnTo>
                    <a:pt x="22" y="58"/>
                  </a:lnTo>
                  <a:lnTo>
                    <a:pt x="34" y="54"/>
                  </a:lnTo>
                  <a:lnTo>
                    <a:pt x="42" y="50"/>
                  </a:lnTo>
                  <a:lnTo>
                    <a:pt x="50" y="58"/>
                  </a:lnTo>
                  <a:lnTo>
                    <a:pt x="60" y="56"/>
                  </a:lnTo>
                  <a:lnTo>
                    <a:pt x="62" y="58"/>
                  </a:lnTo>
                  <a:lnTo>
                    <a:pt x="62" y="68"/>
                  </a:lnTo>
                  <a:lnTo>
                    <a:pt x="58" y="76"/>
                  </a:lnTo>
                  <a:lnTo>
                    <a:pt x="60" y="82"/>
                  </a:lnTo>
                  <a:lnTo>
                    <a:pt x="70" y="90"/>
                  </a:lnTo>
                  <a:lnTo>
                    <a:pt x="68" y="92"/>
                  </a:lnTo>
                  <a:lnTo>
                    <a:pt x="72" y="92"/>
                  </a:lnTo>
                  <a:lnTo>
                    <a:pt x="72" y="88"/>
                  </a:lnTo>
                  <a:lnTo>
                    <a:pt x="70" y="84"/>
                  </a:lnTo>
                  <a:lnTo>
                    <a:pt x="72" y="82"/>
                  </a:lnTo>
                  <a:lnTo>
                    <a:pt x="78" y="78"/>
                  </a:lnTo>
                  <a:lnTo>
                    <a:pt x="80" y="70"/>
                  </a:lnTo>
                  <a:lnTo>
                    <a:pt x="78" y="66"/>
                  </a:lnTo>
                  <a:lnTo>
                    <a:pt x="80" y="62"/>
                  </a:lnTo>
                  <a:lnTo>
                    <a:pt x="78" y="58"/>
                  </a:lnTo>
                  <a:lnTo>
                    <a:pt x="66" y="44"/>
                  </a:lnTo>
                  <a:lnTo>
                    <a:pt x="66" y="4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" name="Google Shape;305;p2"/>
            <p:cNvSpPr/>
            <p:nvPr/>
          </p:nvSpPr>
          <p:spPr>
            <a:xfrm>
              <a:off x="5046663" y="4668838"/>
              <a:ext cx="66675" cy="165100"/>
            </a:xfrm>
            <a:custGeom>
              <a:rect b="b" l="l" r="r" t="t"/>
              <a:pathLst>
                <a:path extrusionOk="0" h="104" w="42">
                  <a:moveTo>
                    <a:pt x="28" y="56"/>
                  </a:moveTo>
                  <a:lnTo>
                    <a:pt x="28" y="58"/>
                  </a:lnTo>
                  <a:lnTo>
                    <a:pt x="30" y="60"/>
                  </a:lnTo>
                  <a:lnTo>
                    <a:pt x="32" y="68"/>
                  </a:lnTo>
                  <a:lnTo>
                    <a:pt x="28" y="64"/>
                  </a:lnTo>
                  <a:lnTo>
                    <a:pt x="26" y="66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2" y="56"/>
                  </a:lnTo>
                  <a:lnTo>
                    <a:pt x="20" y="46"/>
                  </a:lnTo>
                  <a:lnTo>
                    <a:pt x="16" y="40"/>
                  </a:lnTo>
                  <a:lnTo>
                    <a:pt x="20" y="30"/>
                  </a:lnTo>
                  <a:lnTo>
                    <a:pt x="20" y="14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4"/>
                  </a:lnTo>
                  <a:lnTo>
                    <a:pt x="12" y="16"/>
                  </a:lnTo>
                  <a:lnTo>
                    <a:pt x="8" y="20"/>
                  </a:lnTo>
                  <a:lnTo>
                    <a:pt x="6" y="28"/>
                  </a:lnTo>
                  <a:lnTo>
                    <a:pt x="6" y="38"/>
                  </a:lnTo>
                  <a:lnTo>
                    <a:pt x="10" y="42"/>
                  </a:lnTo>
                  <a:lnTo>
                    <a:pt x="4" y="44"/>
                  </a:lnTo>
                  <a:lnTo>
                    <a:pt x="2" y="52"/>
                  </a:lnTo>
                  <a:lnTo>
                    <a:pt x="0" y="58"/>
                  </a:lnTo>
                  <a:lnTo>
                    <a:pt x="2" y="62"/>
                  </a:lnTo>
                  <a:lnTo>
                    <a:pt x="4" y="62"/>
                  </a:lnTo>
                  <a:lnTo>
                    <a:pt x="12" y="70"/>
                  </a:lnTo>
                  <a:lnTo>
                    <a:pt x="22" y="68"/>
                  </a:lnTo>
                  <a:lnTo>
                    <a:pt x="24" y="70"/>
                  </a:lnTo>
                  <a:lnTo>
                    <a:pt x="24" y="80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32" y="102"/>
                  </a:lnTo>
                  <a:lnTo>
                    <a:pt x="30" y="104"/>
                  </a:lnTo>
                  <a:lnTo>
                    <a:pt x="34" y="104"/>
                  </a:lnTo>
                  <a:lnTo>
                    <a:pt x="34" y="100"/>
                  </a:lnTo>
                  <a:lnTo>
                    <a:pt x="32" y="96"/>
                  </a:lnTo>
                  <a:lnTo>
                    <a:pt x="34" y="94"/>
                  </a:lnTo>
                  <a:lnTo>
                    <a:pt x="40" y="90"/>
                  </a:lnTo>
                  <a:lnTo>
                    <a:pt x="42" y="82"/>
                  </a:lnTo>
                  <a:lnTo>
                    <a:pt x="40" y="78"/>
                  </a:lnTo>
                  <a:lnTo>
                    <a:pt x="42" y="74"/>
                  </a:lnTo>
                  <a:lnTo>
                    <a:pt x="40" y="70"/>
                  </a:lnTo>
                  <a:lnTo>
                    <a:pt x="28" y="56"/>
                  </a:lnTo>
                  <a:lnTo>
                    <a:pt x="28" y="5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2"/>
            <p:cNvSpPr/>
            <p:nvPr/>
          </p:nvSpPr>
          <p:spPr>
            <a:xfrm>
              <a:off x="4979988" y="4487863"/>
              <a:ext cx="231775" cy="228600"/>
            </a:xfrm>
            <a:custGeom>
              <a:rect b="b" l="l" r="r" t="t"/>
              <a:pathLst>
                <a:path extrusionOk="0" h="144" w="146">
                  <a:moveTo>
                    <a:pt x="20" y="102"/>
                  </a:moveTo>
                  <a:lnTo>
                    <a:pt x="12" y="86"/>
                  </a:lnTo>
                  <a:lnTo>
                    <a:pt x="12" y="80"/>
                  </a:lnTo>
                  <a:lnTo>
                    <a:pt x="8" y="76"/>
                  </a:lnTo>
                  <a:lnTo>
                    <a:pt x="2" y="74"/>
                  </a:lnTo>
                  <a:lnTo>
                    <a:pt x="2" y="70"/>
                  </a:lnTo>
                  <a:lnTo>
                    <a:pt x="4" y="66"/>
                  </a:lnTo>
                  <a:lnTo>
                    <a:pt x="2" y="56"/>
                  </a:lnTo>
                  <a:lnTo>
                    <a:pt x="0" y="54"/>
                  </a:lnTo>
                  <a:lnTo>
                    <a:pt x="0" y="46"/>
                  </a:lnTo>
                  <a:lnTo>
                    <a:pt x="8" y="44"/>
                  </a:lnTo>
                  <a:lnTo>
                    <a:pt x="16" y="30"/>
                  </a:lnTo>
                  <a:lnTo>
                    <a:pt x="16" y="26"/>
                  </a:lnTo>
                  <a:lnTo>
                    <a:pt x="12" y="24"/>
                  </a:lnTo>
                  <a:lnTo>
                    <a:pt x="14" y="20"/>
                  </a:lnTo>
                  <a:lnTo>
                    <a:pt x="18" y="14"/>
                  </a:lnTo>
                  <a:lnTo>
                    <a:pt x="12" y="2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0" y="6"/>
                  </a:lnTo>
                  <a:lnTo>
                    <a:pt x="28" y="10"/>
                  </a:lnTo>
                  <a:lnTo>
                    <a:pt x="28" y="16"/>
                  </a:lnTo>
                  <a:lnTo>
                    <a:pt x="30" y="20"/>
                  </a:lnTo>
                  <a:lnTo>
                    <a:pt x="28" y="22"/>
                  </a:lnTo>
                  <a:lnTo>
                    <a:pt x="30" y="24"/>
                  </a:lnTo>
                  <a:lnTo>
                    <a:pt x="32" y="24"/>
                  </a:lnTo>
                  <a:lnTo>
                    <a:pt x="32" y="22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8" y="22"/>
                  </a:lnTo>
                  <a:lnTo>
                    <a:pt x="40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4" y="26"/>
                  </a:lnTo>
                  <a:lnTo>
                    <a:pt x="46" y="26"/>
                  </a:lnTo>
                  <a:lnTo>
                    <a:pt x="44" y="24"/>
                  </a:lnTo>
                  <a:lnTo>
                    <a:pt x="46" y="22"/>
                  </a:lnTo>
                  <a:lnTo>
                    <a:pt x="46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2" y="20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4" y="16"/>
                  </a:lnTo>
                  <a:lnTo>
                    <a:pt x="52" y="16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2" y="14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4" y="10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108" y="28"/>
                  </a:lnTo>
                  <a:lnTo>
                    <a:pt x="112" y="38"/>
                  </a:lnTo>
                  <a:lnTo>
                    <a:pt x="130" y="50"/>
                  </a:lnTo>
                  <a:lnTo>
                    <a:pt x="124" y="68"/>
                  </a:lnTo>
                  <a:lnTo>
                    <a:pt x="124" y="72"/>
                  </a:lnTo>
                  <a:lnTo>
                    <a:pt x="134" y="82"/>
                  </a:lnTo>
                  <a:lnTo>
                    <a:pt x="130" y="90"/>
                  </a:lnTo>
                  <a:lnTo>
                    <a:pt x="132" y="94"/>
                  </a:lnTo>
                  <a:lnTo>
                    <a:pt x="132" y="96"/>
                  </a:lnTo>
                  <a:lnTo>
                    <a:pt x="130" y="96"/>
                  </a:lnTo>
                  <a:lnTo>
                    <a:pt x="130" y="98"/>
                  </a:lnTo>
                  <a:lnTo>
                    <a:pt x="132" y="106"/>
                  </a:lnTo>
                  <a:lnTo>
                    <a:pt x="132" y="106"/>
                  </a:lnTo>
                  <a:lnTo>
                    <a:pt x="134" y="112"/>
                  </a:lnTo>
                  <a:lnTo>
                    <a:pt x="138" y="122"/>
                  </a:lnTo>
                  <a:lnTo>
                    <a:pt x="146" y="126"/>
                  </a:lnTo>
                  <a:lnTo>
                    <a:pt x="144" y="130"/>
                  </a:lnTo>
                  <a:lnTo>
                    <a:pt x="138" y="134"/>
                  </a:lnTo>
                  <a:lnTo>
                    <a:pt x="124" y="140"/>
                  </a:lnTo>
                  <a:lnTo>
                    <a:pt x="120" y="140"/>
                  </a:lnTo>
                  <a:lnTo>
                    <a:pt x="116" y="138"/>
                  </a:lnTo>
                  <a:lnTo>
                    <a:pt x="112" y="140"/>
                  </a:lnTo>
                  <a:lnTo>
                    <a:pt x="108" y="142"/>
                  </a:lnTo>
                  <a:lnTo>
                    <a:pt x="98" y="142"/>
                  </a:lnTo>
                  <a:lnTo>
                    <a:pt x="90" y="144"/>
                  </a:lnTo>
                  <a:lnTo>
                    <a:pt x="86" y="142"/>
                  </a:lnTo>
                  <a:lnTo>
                    <a:pt x="82" y="142"/>
                  </a:lnTo>
                  <a:lnTo>
                    <a:pt x="72" y="142"/>
                  </a:lnTo>
                  <a:lnTo>
                    <a:pt x="68" y="138"/>
                  </a:lnTo>
                  <a:lnTo>
                    <a:pt x="66" y="122"/>
                  </a:lnTo>
                  <a:lnTo>
                    <a:pt x="62" y="116"/>
                  </a:lnTo>
                  <a:lnTo>
                    <a:pt x="58" y="116"/>
                  </a:lnTo>
                  <a:lnTo>
                    <a:pt x="58" y="118"/>
                  </a:lnTo>
                  <a:lnTo>
                    <a:pt x="56" y="116"/>
                  </a:lnTo>
                  <a:lnTo>
                    <a:pt x="52" y="116"/>
                  </a:lnTo>
                  <a:lnTo>
                    <a:pt x="44" y="114"/>
                  </a:lnTo>
                  <a:lnTo>
                    <a:pt x="28" y="108"/>
                  </a:lnTo>
                  <a:lnTo>
                    <a:pt x="24" y="102"/>
                  </a:lnTo>
                  <a:lnTo>
                    <a:pt x="20" y="102"/>
                  </a:lnTo>
                  <a:lnTo>
                    <a:pt x="20" y="10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p2"/>
            <p:cNvSpPr/>
            <p:nvPr/>
          </p:nvSpPr>
          <p:spPr>
            <a:xfrm>
              <a:off x="4595813" y="4592638"/>
              <a:ext cx="266700" cy="263525"/>
            </a:xfrm>
            <a:custGeom>
              <a:rect b="b" l="l" r="r" t="t"/>
              <a:pathLst>
                <a:path extrusionOk="0" h="166" w="168">
                  <a:moveTo>
                    <a:pt x="90" y="156"/>
                  </a:moveTo>
                  <a:lnTo>
                    <a:pt x="74" y="156"/>
                  </a:lnTo>
                  <a:lnTo>
                    <a:pt x="60" y="156"/>
                  </a:lnTo>
                  <a:lnTo>
                    <a:pt x="46" y="156"/>
                  </a:lnTo>
                  <a:lnTo>
                    <a:pt x="30" y="156"/>
                  </a:lnTo>
                  <a:lnTo>
                    <a:pt x="22" y="150"/>
                  </a:lnTo>
                  <a:lnTo>
                    <a:pt x="20" y="150"/>
                  </a:lnTo>
                  <a:lnTo>
                    <a:pt x="14" y="150"/>
                  </a:lnTo>
                  <a:lnTo>
                    <a:pt x="8" y="154"/>
                  </a:lnTo>
                  <a:lnTo>
                    <a:pt x="6" y="152"/>
                  </a:lnTo>
                  <a:lnTo>
                    <a:pt x="0" y="156"/>
                  </a:lnTo>
                  <a:lnTo>
                    <a:pt x="0" y="146"/>
                  </a:lnTo>
                  <a:lnTo>
                    <a:pt x="2" y="148"/>
                  </a:lnTo>
                  <a:lnTo>
                    <a:pt x="2" y="136"/>
                  </a:lnTo>
                  <a:lnTo>
                    <a:pt x="4" y="134"/>
                  </a:lnTo>
                  <a:lnTo>
                    <a:pt x="6" y="126"/>
                  </a:lnTo>
                  <a:lnTo>
                    <a:pt x="10" y="106"/>
                  </a:lnTo>
                  <a:lnTo>
                    <a:pt x="12" y="100"/>
                  </a:lnTo>
                  <a:lnTo>
                    <a:pt x="16" y="98"/>
                  </a:lnTo>
                  <a:lnTo>
                    <a:pt x="16" y="94"/>
                  </a:lnTo>
                  <a:lnTo>
                    <a:pt x="22" y="92"/>
                  </a:lnTo>
                  <a:lnTo>
                    <a:pt x="26" y="86"/>
                  </a:lnTo>
                  <a:lnTo>
                    <a:pt x="28" y="80"/>
                  </a:lnTo>
                  <a:lnTo>
                    <a:pt x="28" y="70"/>
                  </a:lnTo>
                  <a:lnTo>
                    <a:pt x="30" y="68"/>
                  </a:lnTo>
                  <a:lnTo>
                    <a:pt x="28" y="64"/>
                  </a:lnTo>
                  <a:lnTo>
                    <a:pt x="22" y="56"/>
                  </a:lnTo>
                  <a:lnTo>
                    <a:pt x="20" y="44"/>
                  </a:lnTo>
                  <a:lnTo>
                    <a:pt x="22" y="40"/>
                  </a:lnTo>
                  <a:lnTo>
                    <a:pt x="22" y="32"/>
                  </a:lnTo>
                  <a:lnTo>
                    <a:pt x="16" y="16"/>
                  </a:lnTo>
                  <a:lnTo>
                    <a:pt x="10" y="6"/>
                  </a:lnTo>
                  <a:lnTo>
                    <a:pt x="22" y="0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62" y="0"/>
                  </a:lnTo>
                  <a:lnTo>
                    <a:pt x="66" y="4"/>
                  </a:lnTo>
                  <a:lnTo>
                    <a:pt x="72" y="20"/>
                  </a:lnTo>
                  <a:lnTo>
                    <a:pt x="80" y="30"/>
                  </a:lnTo>
                  <a:lnTo>
                    <a:pt x="82" y="30"/>
                  </a:lnTo>
                  <a:lnTo>
                    <a:pt x="94" y="28"/>
                  </a:lnTo>
                  <a:lnTo>
                    <a:pt x="104" y="28"/>
                  </a:lnTo>
                  <a:lnTo>
                    <a:pt x="106" y="14"/>
                  </a:lnTo>
                  <a:lnTo>
                    <a:pt x="122" y="14"/>
                  </a:lnTo>
                  <a:lnTo>
                    <a:pt x="122" y="18"/>
                  </a:lnTo>
                  <a:lnTo>
                    <a:pt x="134" y="20"/>
                  </a:lnTo>
                  <a:lnTo>
                    <a:pt x="136" y="22"/>
                  </a:lnTo>
                  <a:lnTo>
                    <a:pt x="138" y="40"/>
                  </a:lnTo>
                  <a:lnTo>
                    <a:pt x="136" y="48"/>
                  </a:lnTo>
                  <a:lnTo>
                    <a:pt x="140" y="64"/>
                  </a:lnTo>
                  <a:lnTo>
                    <a:pt x="138" y="70"/>
                  </a:lnTo>
                  <a:lnTo>
                    <a:pt x="144" y="74"/>
                  </a:lnTo>
                  <a:lnTo>
                    <a:pt x="146" y="68"/>
                  </a:lnTo>
                  <a:lnTo>
                    <a:pt x="154" y="68"/>
                  </a:lnTo>
                  <a:lnTo>
                    <a:pt x="164" y="68"/>
                  </a:lnTo>
                  <a:lnTo>
                    <a:pt x="166" y="66"/>
                  </a:lnTo>
                  <a:lnTo>
                    <a:pt x="168" y="68"/>
                  </a:lnTo>
                  <a:lnTo>
                    <a:pt x="166" y="94"/>
                  </a:lnTo>
                  <a:lnTo>
                    <a:pt x="168" y="96"/>
                  </a:lnTo>
                  <a:lnTo>
                    <a:pt x="158" y="96"/>
                  </a:lnTo>
                  <a:lnTo>
                    <a:pt x="150" y="96"/>
                  </a:lnTo>
                  <a:lnTo>
                    <a:pt x="140" y="96"/>
                  </a:lnTo>
                  <a:lnTo>
                    <a:pt x="140" y="106"/>
                  </a:lnTo>
                  <a:lnTo>
                    <a:pt x="140" y="116"/>
                  </a:lnTo>
                  <a:lnTo>
                    <a:pt x="140" y="130"/>
                  </a:lnTo>
                  <a:lnTo>
                    <a:pt x="140" y="146"/>
                  </a:lnTo>
                  <a:lnTo>
                    <a:pt x="156" y="160"/>
                  </a:lnTo>
                  <a:lnTo>
                    <a:pt x="132" y="166"/>
                  </a:lnTo>
                  <a:lnTo>
                    <a:pt x="112" y="162"/>
                  </a:lnTo>
                  <a:lnTo>
                    <a:pt x="100" y="162"/>
                  </a:lnTo>
                  <a:lnTo>
                    <a:pt x="96" y="162"/>
                  </a:lnTo>
                  <a:lnTo>
                    <a:pt x="90" y="156"/>
                  </a:lnTo>
                  <a:lnTo>
                    <a:pt x="90" y="15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2"/>
            <p:cNvSpPr/>
            <p:nvPr/>
          </p:nvSpPr>
          <p:spPr>
            <a:xfrm>
              <a:off x="4884738" y="4802188"/>
              <a:ext cx="165100" cy="155575"/>
            </a:xfrm>
            <a:custGeom>
              <a:rect b="b" l="l" r="r" t="t"/>
              <a:pathLst>
                <a:path extrusionOk="0" h="98" w="104">
                  <a:moveTo>
                    <a:pt x="24" y="32"/>
                  </a:moveTo>
                  <a:lnTo>
                    <a:pt x="26" y="30"/>
                  </a:lnTo>
                  <a:lnTo>
                    <a:pt x="32" y="24"/>
                  </a:lnTo>
                  <a:lnTo>
                    <a:pt x="38" y="20"/>
                  </a:lnTo>
                  <a:lnTo>
                    <a:pt x="38" y="18"/>
                  </a:lnTo>
                  <a:lnTo>
                    <a:pt x="44" y="16"/>
                  </a:lnTo>
                  <a:lnTo>
                    <a:pt x="48" y="18"/>
                  </a:lnTo>
                  <a:lnTo>
                    <a:pt x="48" y="14"/>
                  </a:lnTo>
                  <a:lnTo>
                    <a:pt x="46" y="14"/>
                  </a:lnTo>
                  <a:lnTo>
                    <a:pt x="46" y="12"/>
                  </a:lnTo>
                  <a:lnTo>
                    <a:pt x="48" y="6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68" y="4"/>
                  </a:lnTo>
                  <a:lnTo>
                    <a:pt x="82" y="6"/>
                  </a:lnTo>
                  <a:lnTo>
                    <a:pt x="100" y="12"/>
                  </a:lnTo>
                  <a:lnTo>
                    <a:pt x="102" y="14"/>
                  </a:lnTo>
                  <a:lnTo>
                    <a:pt x="104" y="26"/>
                  </a:lnTo>
                  <a:lnTo>
                    <a:pt x="104" y="36"/>
                  </a:lnTo>
                  <a:lnTo>
                    <a:pt x="100" y="48"/>
                  </a:lnTo>
                  <a:lnTo>
                    <a:pt x="102" y="62"/>
                  </a:lnTo>
                  <a:lnTo>
                    <a:pt x="92" y="86"/>
                  </a:lnTo>
                  <a:lnTo>
                    <a:pt x="86" y="92"/>
                  </a:lnTo>
                  <a:lnTo>
                    <a:pt x="86" y="98"/>
                  </a:lnTo>
                  <a:lnTo>
                    <a:pt x="80" y="94"/>
                  </a:lnTo>
                  <a:lnTo>
                    <a:pt x="76" y="94"/>
                  </a:lnTo>
                  <a:lnTo>
                    <a:pt x="66" y="92"/>
                  </a:lnTo>
                  <a:lnTo>
                    <a:pt x="58" y="90"/>
                  </a:lnTo>
                  <a:lnTo>
                    <a:pt x="56" y="92"/>
                  </a:lnTo>
                  <a:lnTo>
                    <a:pt x="46" y="88"/>
                  </a:lnTo>
                  <a:lnTo>
                    <a:pt x="40" y="86"/>
                  </a:lnTo>
                  <a:lnTo>
                    <a:pt x="36" y="84"/>
                  </a:lnTo>
                  <a:lnTo>
                    <a:pt x="34" y="70"/>
                  </a:lnTo>
                  <a:lnTo>
                    <a:pt x="22" y="62"/>
                  </a:lnTo>
                  <a:lnTo>
                    <a:pt x="18" y="60"/>
                  </a:lnTo>
                  <a:lnTo>
                    <a:pt x="12" y="52"/>
                  </a:lnTo>
                  <a:lnTo>
                    <a:pt x="6" y="42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20" y="34"/>
                  </a:lnTo>
                  <a:lnTo>
                    <a:pt x="22" y="34"/>
                  </a:lnTo>
                  <a:lnTo>
                    <a:pt x="24" y="32"/>
                  </a:lnTo>
                  <a:lnTo>
                    <a:pt x="24" y="3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2"/>
            <p:cNvSpPr/>
            <p:nvPr/>
          </p:nvSpPr>
          <p:spPr>
            <a:xfrm>
              <a:off x="4351338" y="3957638"/>
              <a:ext cx="336550" cy="260350"/>
            </a:xfrm>
            <a:custGeom>
              <a:rect b="b" l="l" r="r" t="t"/>
              <a:pathLst>
                <a:path extrusionOk="0" h="164" w="212">
                  <a:moveTo>
                    <a:pt x="54" y="62"/>
                  </a:moveTo>
                  <a:lnTo>
                    <a:pt x="54" y="72"/>
                  </a:lnTo>
                  <a:lnTo>
                    <a:pt x="54" y="84"/>
                  </a:lnTo>
                  <a:lnTo>
                    <a:pt x="54" y="94"/>
                  </a:lnTo>
                  <a:lnTo>
                    <a:pt x="54" y="106"/>
                  </a:lnTo>
                  <a:lnTo>
                    <a:pt x="50" y="106"/>
                  </a:lnTo>
                  <a:lnTo>
                    <a:pt x="46" y="114"/>
                  </a:lnTo>
                  <a:lnTo>
                    <a:pt x="30" y="114"/>
                  </a:lnTo>
                  <a:lnTo>
                    <a:pt x="16" y="116"/>
                  </a:lnTo>
                  <a:lnTo>
                    <a:pt x="10" y="120"/>
                  </a:lnTo>
                  <a:lnTo>
                    <a:pt x="2" y="120"/>
                  </a:lnTo>
                  <a:lnTo>
                    <a:pt x="0" y="126"/>
                  </a:lnTo>
                  <a:lnTo>
                    <a:pt x="2" y="128"/>
                  </a:lnTo>
                  <a:lnTo>
                    <a:pt x="4" y="134"/>
                  </a:lnTo>
                  <a:lnTo>
                    <a:pt x="10" y="140"/>
                  </a:lnTo>
                  <a:lnTo>
                    <a:pt x="16" y="150"/>
                  </a:lnTo>
                  <a:lnTo>
                    <a:pt x="22" y="152"/>
                  </a:lnTo>
                  <a:lnTo>
                    <a:pt x="24" y="150"/>
                  </a:lnTo>
                  <a:lnTo>
                    <a:pt x="28" y="152"/>
                  </a:lnTo>
                  <a:lnTo>
                    <a:pt x="28" y="154"/>
                  </a:lnTo>
                  <a:lnTo>
                    <a:pt x="26" y="156"/>
                  </a:lnTo>
                  <a:lnTo>
                    <a:pt x="26" y="158"/>
                  </a:lnTo>
                  <a:lnTo>
                    <a:pt x="30" y="162"/>
                  </a:lnTo>
                  <a:lnTo>
                    <a:pt x="32" y="160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6" y="164"/>
                  </a:lnTo>
                  <a:lnTo>
                    <a:pt x="46" y="154"/>
                  </a:lnTo>
                  <a:lnTo>
                    <a:pt x="52" y="150"/>
                  </a:lnTo>
                  <a:lnTo>
                    <a:pt x="54" y="142"/>
                  </a:lnTo>
                  <a:lnTo>
                    <a:pt x="64" y="136"/>
                  </a:lnTo>
                  <a:lnTo>
                    <a:pt x="74" y="136"/>
                  </a:lnTo>
                  <a:lnTo>
                    <a:pt x="84" y="140"/>
                  </a:lnTo>
                  <a:lnTo>
                    <a:pt x="92" y="148"/>
                  </a:lnTo>
                  <a:lnTo>
                    <a:pt x="94" y="148"/>
                  </a:lnTo>
                  <a:lnTo>
                    <a:pt x="100" y="144"/>
                  </a:lnTo>
                  <a:lnTo>
                    <a:pt x="104" y="142"/>
                  </a:lnTo>
                  <a:lnTo>
                    <a:pt x="114" y="148"/>
                  </a:lnTo>
                  <a:lnTo>
                    <a:pt x="124" y="150"/>
                  </a:lnTo>
                  <a:lnTo>
                    <a:pt x="126" y="150"/>
                  </a:lnTo>
                  <a:lnTo>
                    <a:pt x="136" y="142"/>
                  </a:lnTo>
                  <a:lnTo>
                    <a:pt x="154" y="142"/>
                  </a:lnTo>
                  <a:lnTo>
                    <a:pt x="164" y="144"/>
                  </a:lnTo>
                  <a:lnTo>
                    <a:pt x="170" y="140"/>
                  </a:lnTo>
                  <a:lnTo>
                    <a:pt x="172" y="140"/>
                  </a:lnTo>
                  <a:lnTo>
                    <a:pt x="174" y="136"/>
                  </a:lnTo>
                  <a:lnTo>
                    <a:pt x="180" y="136"/>
                  </a:lnTo>
                  <a:lnTo>
                    <a:pt x="178" y="128"/>
                  </a:lnTo>
                  <a:lnTo>
                    <a:pt x="178" y="126"/>
                  </a:lnTo>
                  <a:lnTo>
                    <a:pt x="180" y="124"/>
                  </a:lnTo>
                  <a:lnTo>
                    <a:pt x="182" y="118"/>
                  </a:lnTo>
                  <a:lnTo>
                    <a:pt x="204" y="94"/>
                  </a:lnTo>
                  <a:lnTo>
                    <a:pt x="206" y="70"/>
                  </a:lnTo>
                  <a:lnTo>
                    <a:pt x="210" y="50"/>
                  </a:lnTo>
                  <a:lnTo>
                    <a:pt x="212" y="44"/>
                  </a:lnTo>
                  <a:lnTo>
                    <a:pt x="204" y="38"/>
                  </a:lnTo>
                  <a:lnTo>
                    <a:pt x="200" y="28"/>
                  </a:lnTo>
                  <a:lnTo>
                    <a:pt x="200" y="6"/>
                  </a:lnTo>
                  <a:lnTo>
                    <a:pt x="196" y="8"/>
                  </a:lnTo>
                  <a:lnTo>
                    <a:pt x="194" y="4"/>
                  </a:lnTo>
                  <a:lnTo>
                    <a:pt x="186" y="0"/>
                  </a:lnTo>
                  <a:lnTo>
                    <a:pt x="156" y="0"/>
                  </a:lnTo>
                  <a:lnTo>
                    <a:pt x="150" y="4"/>
                  </a:lnTo>
                  <a:lnTo>
                    <a:pt x="142" y="8"/>
                  </a:lnTo>
                  <a:lnTo>
                    <a:pt x="136" y="12"/>
                  </a:lnTo>
                  <a:lnTo>
                    <a:pt x="130" y="16"/>
                  </a:lnTo>
                  <a:lnTo>
                    <a:pt x="124" y="22"/>
                  </a:lnTo>
                  <a:lnTo>
                    <a:pt x="118" y="26"/>
                  </a:lnTo>
                  <a:lnTo>
                    <a:pt x="110" y="30"/>
                  </a:lnTo>
                  <a:lnTo>
                    <a:pt x="104" y="34"/>
                  </a:lnTo>
                  <a:lnTo>
                    <a:pt x="98" y="40"/>
                  </a:lnTo>
                  <a:lnTo>
                    <a:pt x="90" y="46"/>
                  </a:lnTo>
                  <a:lnTo>
                    <a:pt x="82" y="50"/>
                  </a:lnTo>
                  <a:lnTo>
                    <a:pt x="74" y="56"/>
                  </a:lnTo>
                  <a:lnTo>
                    <a:pt x="64" y="60"/>
                  </a:lnTo>
                  <a:lnTo>
                    <a:pt x="54" y="62"/>
                  </a:lnTo>
                  <a:lnTo>
                    <a:pt x="54" y="6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2"/>
            <p:cNvSpPr/>
            <p:nvPr/>
          </p:nvSpPr>
          <p:spPr>
            <a:xfrm>
              <a:off x="6053138" y="3795713"/>
              <a:ext cx="168275" cy="95250"/>
            </a:xfrm>
            <a:custGeom>
              <a:rect b="b" l="l" r="r" t="t"/>
              <a:pathLst>
                <a:path extrusionOk="0" h="60" w="106">
                  <a:moveTo>
                    <a:pt x="104" y="48"/>
                  </a:moveTo>
                  <a:lnTo>
                    <a:pt x="104" y="42"/>
                  </a:lnTo>
                  <a:lnTo>
                    <a:pt x="106" y="38"/>
                  </a:lnTo>
                  <a:lnTo>
                    <a:pt x="104" y="38"/>
                  </a:lnTo>
                  <a:lnTo>
                    <a:pt x="102" y="40"/>
                  </a:lnTo>
                  <a:lnTo>
                    <a:pt x="96" y="40"/>
                  </a:lnTo>
                  <a:lnTo>
                    <a:pt x="86" y="36"/>
                  </a:lnTo>
                  <a:lnTo>
                    <a:pt x="86" y="38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4" y="32"/>
                  </a:lnTo>
                  <a:lnTo>
                    <a:pt x="70" y="34"/>
                  </a:lnTo>
                  <a:lnTo>
                    <a:pt x="68" y="30"/>
                  </a:lnTo>
                  <a:lnTo>
                    <a:pt x="68" y="26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4"/>
                  </a:lnTo>
                  <a:lnTo>
                    <a:pt x="54" y="24"/>
                  </a:lnTo>
                  <a:lnTo>
                    <a:pt x="54" y="16"/>
                  </a:lnTo>
                  <a:lnTo>
                    <a:pt x="50" y="16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2" y="12"/>
                  </a:lnTo>
                  <a:lnTo>
                    <a:pt x="30" y="4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4" y="8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20" y="36"/>
                  </a:lnTo>
                  <a:lnTo>
                    <a:pt x="32" y="42"/>
                  </a:lnTo>
                  <a:lnTo>
                    <a:pt x="36" y="46"/>
                  </a:lnTo>
                  <a:lnTo>
                    <a:pt x="56" y="46"/>
                  </a:lnTo>
                  <a:lnTo>
                    <a:pt x="64" y="54"/>
                  </a:lnTo>
                  <a:lnTo>
                    <a:pt x="94" y="60"/>
                  </a:lnTo>
                  <a:lnTo>
                    <a:pt x="106" y="60"/>
                  </a:lnTo>
                  <a:lnTo>
                    <a:pt x="106" y="54"/>
                  </a:lnTo>
                  <a:lnTo>
                    <a:pt x="104" y="52"/>
                  </a:lnTo>
                  <a:lnTo>
                    <a:pt x="104" y="48"/>
                  </a:lnTo>
                  <a:lnTo>
                    <a:pt x="104" y="4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2"/>
            <p:cNvSpPr/>
            <p:nvPr/>
          </p:nvSpPr>
          <p:spPr>
            <a:xfrm>
              <a:off x="5846763" y="354488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2"/>
            <p:cNvSpPr/>
            <p:nvPr/>
          </p:nvSpPr>
          <p:spPr>
            <a:xfrm>
              <a:off x="5856288" y="353853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4" y="4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p2"/>
            <p:cNvSpPr/>
            <p:nvPr/>
          </p:nvSpPr>
          <p:spPr>
            <a:xfrm>
              <a:off x="5868988" y="3544888"/>
              <a:ext cx="6350" cy="1588"/>
            </a:xfrm>
            <a:custGeom>
              <a:rect b="b" l="l" r="r" t="t"/>
              <a:pathLst>
                <a:path extrusionOk="0" h="120000" w="4">
                  <a:moveTo>
                    <a:pt x="4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2"/>
            <p:cNvSpPr/>
            <p:nvPr/>
          </p:nvSpPr>
          <p:spPr>
            <a:xfrm>
              <a:off x="5821363" y="3449638"/>
              <a:ext cx="234950" cy="114300"/>
            </a:xfrm>
            <a:custGeom>
              <a:rect b="b" l="l" r="r" t="t"/>
              <a:pathLst>
                <a:path extrusionOk="0" h="72" w="148">
                  <a:moveTo>
                    <a:pt x="22" y="16"/>
                  </a:moveTo>
                  <a:lnTo>
                    <a:pt x="24" y="10"/>
                  </a:lnTo>
                  <a:lnTo>
                    <a:pt x="30" y="8"/>
                  </a:lnTo>
                  <a:lnTo>
                    <a:pt x="40" y="10"/>
                  </a:lnTo>
                  <a:lnTo>
                    <a:pt x="54" y="14"/>
                  </a:lnTo>
                  <a:lnTo>
                    <a:pt x="56" y="6"/>
                  </a:lnTo>
                  <a:lnTo>
                    <a:pt x="66" y="0"/>
                  </a:lnTo>
                  <a:lnTo>
                    <a:pt x="72" y="6"/>
                  </a:lnTo>
                  <a:lnTo>
                    <a:pt x="82" y="6"/>
                  </a:lnTo>
                  <a:lnTo>
                    <a:pt x="104" y="6"/>
                  </a:lnTo>
                  <a:lnTo>
                    <a:pt x="134" y="10"/>
                  </a:lnTo>
                  <a:lnTo>
                    <a:pt x="136" y="14"/>
                  </a:lnTo>
                  <a:lnTo>
                    <a:pt x="148" y="18"/>
                  </a:lnTo>
                  <a:lnTo>
                    <a:pt x="146" y="24"/>
                  </a:lnTo>
                  <a:lnTo>
                    <a:pt x="126" y="34"/>
                  </a:lnTo>
                  <a:lnTo>
                    <a:pt x="120" y="40"/>
                  </a:lnTo>
                  <a:lnTo>
                    <a:pt x="102" y="44"/>
                  </a:lnTo>
                  <a:lnTo>
                    <a:pt x="98" y="52"/>
                  </a:lnTo>
                  <a:lnTo>
                    <a:pt x="94" y="54"/>
                  </a:lnTo>
                  <a:lnTo>
                    <a:pt x="86" y="54"/>
                  </a:lnTo>
                  <a:lnTo>
                    <a:pt x="84" y="50"/>
                  </a:lnTo>
                  <a:lnTo>
                    <a:pt x="82" y="50"/>
                  </a:lnTo>
                  <a:lnTo>
                    <a:pt x="76" y="52"/>
                  </a:lnTo>
                  <a:lnTo>
                    <a:pt x="74" y="54"/>
                  </a:lnTo>
                  <a:lnTo>
                    <a:pt x="64" y="60"/>
                  </a:lnTo>
                  <a:lnTo>
                    <a:pt x="62" y="64"/>
                  </a:lnTo>
                  <a:lnTo>
                    <a:pt x="62" y="66"/>
                  </a:lnTo>
                  <a:lnTo>
                    <a:pt x="56" y="66"/>
                  </a:lnTo>
                  <a:lnTo>
                    <a:pt x="56" y="70"/>
                  </a:lnTo>
                  <a:lnTo>
                    <a:pt x="48" y="68"/>
                  </a:lnTo>
                  <a:lnTo>
                    <a:pt x="40" y="72"/>
                  </a:lnTo>
                  <a:lnTo>
                    <a:pt x="34" y="70"/>
                  </a:lnTo>
                  <a:lnTo>
                    <a:pt x="32" y="66"/>
                  </a:lnTo>
                  <a:lnTo>
                    <a:pt x="30" y="66"/>
                  </a:lnTo>
                  <a:lnTo>
                    <a:pt x="22" y="68"/>
                  </a:lnTo>
                  <a:lnTo>
                    <a:pt x="16" y="66"/>
                  </a:lnTo>
                  <a:lnTo>
                    <a:pt x="2" y="66"/>
                  </a:lnTo>
                  <a:lnTo>
                    <a:pt x="0" y="64"/>
                  </a:lnTo>
                  <a:lnTo>
                    <a:pt x="0" y="58"/>
                  </a:lnTo>
                  <a:lnTo>
                    <a:pt x="6" y="56"/>
                  </a:lnTo>
                  <a:lnTo>
                    <a:pt x="12" y="56"/>
                  </a:lnTo>
                  <a:lnTo>
                    <a:pt x="16" y="58"/>
                  </a:lnTo>
                  <a:lnTo>
                    <a:pt x="22" y="54"/>
                  </a:lnTo>
                  <a:lnTo>
                    <a:pt x="34" y="54"/>
                  </a:lnTo>
                  <a:lnTo>
                    <a:pt x="38" y="50"/>
                  </a:lnTo>
                  <a:lnTo>
                    <a:pt x="44" y="50"/>
                  </a:lnTo>
                  <a:lnTo>
                    <a:pt x="52" y="44"/>
                  </a:lnTo>
                  <a:lnTo>
                    <a:pt x="40" y="40"/>
                  </a:lnTo>
                  <a:lnTo>
                    <a:pt x="34" y="36"/>
                  </a:lnTo>
                  <a:lnTo>
                    <a:pt x="34" y="34"/>
                  </a:lnTo>
                  <a:lnTo>
                    <a:pt x="32" y="32"/>
                  </a:lnTo>
                  <a:lnTo>
                    <a:pt x="28" y="38"/>
                  </a:lnTo>
                  <a:lnTo>
                    <a:pt x="20" y="36"/>
                  </a:lnTo>
                  <a:lnTo>
                    <a:pt x="18" y="32"/>
                  </a:lnTo>
                  <a:lnTo>
                    <a:pt x="14" y="32"/>
                  </a:lnTo>
                  <a:lnTo>
                    <a:pt x="14" y="30"/>
                  </a:lnTo>
                  <a:lnTo>
                    <a:pt x="26" y="20"/>
                  </a:lnTo>
                  <a:lnTo>
                    <a:pt x="26" y="18"/>
                  </a:lnTo>
                  <a:lnTo>
                    <a:pt x="22" y="16"/>
                  </a:lnTo>
                  <a:lnTo>
                    <a:pt x="22" y="1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2"/>
            <p:cNvSpPr/>
            <p:nvPr/>
          </p:nvSpPr>
          <p:spPr>
            <a:xfrm>
              <a:off x="5634038" y="3586163"/>
              <a:ext cx="304800" cy="231775"/>
            </a:xfrm>
            <a:custGeom>
              <a:rect b="b" l="l" r="r" t="t"/>
              <a:pathLst>
                <a:path extrusionOk="0" h="146" w="192">
                  <a:moveTo>
                    <a:pt x="12" y="48"/>
                  </a:moveTo>
                  <a:lnTo>
                    <a:pt x="10" y="60"/>
                  </a:lnTo>
                  <a:lnTo>
                    <a:pt x="6" y="64"/>
                  </a:lnTo>
                  <a:lnTo>
                    <a:pt x="6" y="68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2" y="90"/>
                  </a:lnTo>
                  <a:lnTo>
                    <a:pt x="4" y="98"/>
                  </a:lnTo>
                  <a:lnTo>
                    <a:pt x="4" y="110"/>
                  </a:lnTo>
                  <a:lnTo>
                    <a:pt x="6" y="112"/>
                  </a:lnTo>
                  <a:lnTo>
                    <a:pt x="12" y="112"/>
                  </a:lnTo>
                  <a:lnTo>
                    <a:pt x="16" y="120"/>
                  </a:lnTo>
                  <a:lnTo>
                    <a:pt x="16" y="126"/>
                  </a:lnTo>
                  <a:lnTo>
                    <a:pt x="10" y="134"/>
                  </a:lnTo>
                  <a:lnTo>
                    <a:pt x="6" y="140"/>
                  </a:lnTo>
                  <a:lnTo>
                    <a:pt x="28" y="146"/>
                  </a:lnTo>
                  <a:lnTo>
                    <a:pt x="40" y="144"/>
                  </a:lnTo>
                  <a:lnTo>
                    <a:pt x="50" y="146"/>
                  </a:lnTo>
                  <a:lnTo>
                    <a:pt x="52" y="144"/>
                  </a:lnTo>
                  <a:lnTo>
                    <a:pt x="62" y="144"/>
                  </a:lnTo>
                  <a:lnTo>
                    <a:pt x="78" y="140"/>
                  </a:lnTo>
                  <a:lnTo>
                    <a:pt x="80" y="138"/>
                  </a:lnTo>
                  <a:lnTo>
                    <a:pt x="78" y="134"/>
                  </a:lnTo>
                  <a:lnTo>
                    <a:pt x="80" y="124"/>
                  </a:lnTo>
                  <a:lnTo>
                    <a:pt x="86" y="118"/>
                  </a:lnTo>
                  <a:lnTo>
                    <a:pt x="98" y="116"/>
                  </a:lnTo>
                  <a:lnTo>
                    <a:pt x="98" y="116"/>
                  </a:lnTo>
                  <a:lnTo>
                    <a:pt x="96" y="114"/>
                  </a:lnTo>
                  <a:lnTo>
                    <a:pt x="104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10" y="108"/>
                  </a:lnTo>
                  <a:lnTo>
                    <a:pt x="114" y="112"/>
                  </a:lnTo>
                  <a:lnTo>
                    <a:pt x="118" y="108"/>
                  </a:lnTo>
                  <a:lnTo>
                    <a:pt x="118" y="100"/>
                  </a:lnTo>
                  <a:lnTo>
                    <a:pt x="120" y="96"/>
                  </a:lnTo>
                  <a:lnTo>
                    <a:pt x="122" y="88"/>
                  </a:lnTo>
                  <a:lnTo>
                    <a:pt x="128" y="88"/>
                  </a:lnTo>
                  <a:lnTo>
                    <a:pt x="132" y="84"/>
                  </a:lnTo>
                  <a:lnTo>
                    <a:pt x="130" y="78"/>
                  </a:lnTo>
                  <a:lnTo>
                    <a:pt x="128" y="76"/>
                  </a:lnTo>
                  <a:lnTo>
                    <a:pt x="128" y="74"/>
                  </a:lnTo>
                  <a:lnTo>
                    <a:pt x="138" y="74"/>
                  </a:lnTo>
                  <a:lnTo>
                    <a:pt x="142" y="74"/>
                  </a:lnTo>
                  <a:lnTo>
                    <a:pt x="144" y="68"/>
                  </a:lnTo>
                  <a:lnTo>
                    <a:pt x="142" y="66"/>
                  </a:lnTo>
                  <a:lnTo>
                    <a:pt x="150" y="56"/>
                  </a:lnTo>
                  <a:lnTo>
                    <a:pt x="150" y="50"/>
                  </a:lnTo>
                  <a:lnTo>
                    <a:pt x="148" y="44"/>
                  </a:lnTo>
                  <a:lnTo>
                    <a:pt x="144" y="40"/>
                  </a:lnTo>
                  <a:lnTo>
                    <a:pt x="146" y="38"/>
                  </a:lnTo>
                  <a:lnTo>
                    <a:pt x="150" y="34"/>
                  </a:lnTo>
                  <a:lnTo>
                    <a:pt x="154" y="34"/>
                  </a:lnTo>
                  <a:lnTo>
                    <a:pt x="156" y="30"/>
                  </a:lnTo>
                  <a:lnTo>
                    <a:pt x="164" y="28"/>
                  </a:lnTo>
                  <a:lnTo>
                    <a:pt x="178" y="26"/>
                  </a:lnTo>
                  <a:lnTo>
                    <a:pt x="184" y="28"/>
                  </a:lnTo>
                  <a:lnTo>
                    <a:pt x="190" y="24"/>
                  </a:lnTo>
                  <a:lnTo>
                    <a:pt x="188" y="22"/>
                  </a:lnTo>
                  <a:lnTo>
                    <a:pt x="192" y="20"/>
                  </a:lnTo>
                  <a:lnTo>
                    <a:pt x="192" y="18"/>
                  </a:lnTo>
                  <a:lnTo>
                    <a:pt x="188" y="18"/>
                  </a:lnTo>
                  <a:lnTo>
                    <a:pt x="180" y="22"/>
                  </a:lnTo>
                  <a:lnTo>
                    <a:pt x="178" y="18"/>
                  </a:lnTo>
                  <a:lnTo>
                    <a:pt x="174" y="18"/>
                  </a:lnTo>
                  <a:lnTo>
                    <a:pt x="164" y="24"/>
                  </a:lnTo>
                  <a:lnTo>
                    <a:pt x="150" y="30"/>
                  </a:lnTo>
                  <a:lnTo>
                    <a:pt x="148" y="22"/>
                  </a:lnTo>
                  <a:lnTo>
                    <a:pt x="148" y="10"/>
                  </a:lnTo>
                  <a:lnTo>
                    <a:pt x="146" y="8"/>
                  </a:lnTo>
                  <a:lnTo>
                    <a:pt x="146" y="4"/>
                  </a:lnTo>
                  <a:lnTo>
                    <a:pt x="140" y="0"/>
                  </a:lnTo>
                  <a:lnTo>
                    <a:pt x="138" y="0"/>
                  </a:lnTo>
                  <a:lnTo>
                    <a:pt x="130" y="10"/>
                  </a:lnTo>
                  <a:lnTo>
                    <a:pt x="132" y="12"/>
                  </a:lnTo>
                  <a:lnTo>
                    <a:pt x="130" y="16"/>
                  </a:lnTo>
                  <a:lnTo>
                    <a:pt x="122" y="14"/>
                  </a:lnTo>
                  <a:lnTo>
                    <a:pt x="120" y="18"/>
                  </a:lnTo>
                  <a:lnTo>
                    <a:pt x="120" y="22"/>
                  </a:lnTo>
                  <a:lnTo>
                    <a:pt x="120" y="22"/>
                  </a:lnTo>
                  <a:lnTo>
                    <a:pt x="114" y="20"/>
                  </a:lnTo>
                  <a:lnTo>
                    <a:pt x="102" y="24"/>
                  </a:lnTo>
                  <a:lnTo>
                    <a:pt x="98" y="20"/>
                  </a:lnTo>
                  <a:lnTo>
                    <a:pt x="82" y="18"/>
                  </a:lnTo>
                  <a:lnTo>
                    <a:pt x="78" y="18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68" y="20"/>
                  </a:lnTo>
                  <a:lnTo>
                    <a:pt x="60" y="20"/>
                  </a:lnTo>
                  <a:lnTo>
                    <a:pt x="58" y="24"/>
                  </a:lnTo>
                  <a:lnTo>
                    <a:pt x="56" y="36"/>
                  </a:lnTo>
                  <a:lnTo>
                    <a:pt x="44" y="42"/>
                  </a:lnTo>
                  <a:lnTo>
                    <a:pt x="36" y="44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2" y="54"/>
                  </a:lnTo>
                  <a:lnTo>
                    <a:pt x="26" y="54"/>
                  </a:lnTo>
                  <a:lnTo>
                    <a:pt x="20" y="50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Google Shape;316;p2"/>
            <p:cNvSpPr/>
            <p:nvPr/>
          </p:nvSpPr>
          <p:spPr>
            <a:xfrm>
              <a:off x="5780088" y="3513138"/>
              <a:ext cx="161925" cy="120650"/>
            </a:xfrm>
            <a:custGeom>
              <a:rect b="b" l="l" r="r" t="t"/>
              <a:pathLst>
                <a:path extrusionOk="0" h="76" w="102">
                  <a:moveTo>
                    <a:pt x="88" y="26"/>
                  </a:moveTo>
                  <a:lnTo>
                    <a:pt x="86" y="40"/>
                  </a:lnTo>
                  <a:lnTo>
                    <a:pt x="86" y="44"/>
                  </a:lnTo>
                  <a:lnTo>
                    <a:pt x="90" y="46"/>
                  </a:lnTo>
                  <a:lnTo>
                    <a:pt x="98" y="44"/>
                  </a:lnTo>
                  <a:lnTo>
                    <a:pt x="100" y="48"/>
                  </a:lnTo>
                  <a:lnTo>
                    <a:pt x="100" y="52"/>
                  </a:lnTo>
                  <a:lnTo>
                    <a:pt x="102" y="58"/>
                  </a:lnTo>
                  <a:lnTo>
                    <a:pt x="102" y="66"/>
                  </a:lnTo>
                  <a:lnTo>
                    <a:pt x="100" y="66"/>
                  </a:lnTo>
                  <a:lnTo>
                    <a:pt x="100" y="64"/>
                  </a:lnTo>
                  <a:lnTo>
                    <a:pt x="96" y="64"/>
                  </a:lnTo>
                  <a:lnTo>
                    <a:pt x="88" y="68"/>
                  </a:lnTo>
                  <a:lnTo>
                    <a:pt x="86" y="64"/>
                  </a:lnTo>
                  <a:lnTo>
                    <a:pt x="82" y="64"/>
                  </a:lnTo>
                  <a:lnTo>
                    <a:pt x="72" y="70"/>
                  </a:lnTo>
                  <a:lnTo>
                    <a:pt x="58" y="76"/>
                  </a:lnTo>
                  <a:lnTo>
                    <a:pt x="56" y="68"/>
                  </a:lnTo>
                  <a:lnTo>
                    <a:pt x="56" y="56"/>
                  </a:lnTo>
                  <a:lnTo>
                    <a:pt x="54" y="54"/>
                  </a:lnTo>
                  <a:lnTo>
                    <a:pt x="54" y="50"/>
                  </a:lnTo>
                  <a:lnTo>
                    <a:pt x="48" y="46"/>
                  </a:lnTo>
                  <a:lnTo>
                    <a:pt x="46" y="46"/>
                  </a:lnTo>
                  <a:lnTo>
                    <a:pt x="38" y="56"/>
                  </a:lnTo>
                  <a:lnTo>
                    <a:pt x="40" y="58"/>
                  </a:lnTo>
                  <a:lnTo>
                    <a:pt x="38" y="62"/>
                  </a:lnTo>
                  <a:lnTo>
                    <a:pt x="30" y="60"/>
                  </a:lnTo>
                  <a:lnTo>
                    <a:pt x="28" y="64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2" y="66"/>
                  </a:lnTo>
                  <a:lnTo>
                    <a:pt x="10" y="70"/>
                  </a:lnTo>
                  <a:lnTo>
                    <a:pt x="6" y="66"/>
                  </a:lnTo>
                  <a:lnTo>
                    <a:pt x="6" y="64"/>
                  </a:lnTo>
                  <a:lnTo>
                    <a:pt x="6" y="62"/>
                  </a:lnTo>
                  <a:lnTo>
                    <a:pt x="8" y="58"/>
                  </a:lnTo>
                  <a:lnTo>
                    <a:pt x="14" y="50"/>
                  </a:lnTo>
                  <a:lnTo>
                    <a:pt x="10" y="42"/>
                  </a:lnTo>
                  <a:lnTo>
                    <a:pt x="10" y="36"/>
                  </a:lnTo>
                  <a:lnTo>
                    <a:pt x="4" y="34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26"/>
                  </a:lnTo>
                  <a:lnTo>
                    <a:pt x="16" y="26"/>
                  </a:lnTo>
                  <a:lnTo>
                    <a:pt x="18" y="18"/>
                  </a:lnTo>
                  <a:lnTo>
                    <a:pt x="26" y="16"/>
                  </a:lnTo>
                  <a:lnTo>
                    <a:pt x="26" y="10"/>
                  </a:lnTo>
                  <a:lnTo>
                    <a:pt x="28" y="6"/>
                  </a:lnTo>
                  <a:lnTo>
                    <a:pt x="32" y="6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6"/>
                  </a:lnTo>
                  <a:lnTo>
                    <a:pt x="42" y="10"/>
                  </a:lnTo>
                  <a:lnTo>
                    <a:pt x="42" y="12"/>
                  </a:lnTo>
                  <a:lnTo>
                    <a:pt x="44" y="14"/>
                  </a:lnTo>
                  <a:lnTo>
                    <a:pt x="48" y="14"/>
                  </a:lnTo>
                  <a:lnTo>
                    <a:pt x="42" y="18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6" y="18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42" y="26"/>
                  </a:lnTo>
                  <a:lnTo>
                    <a:pt x="48" y="28"/>
                  </a:lnTo>
                  <a:lnTo>
                    <a:pt x="56" y="26"/>
                  </a:lnTo>
                  <a:lnTo>
                    <a:pt x="58" y="26"/>
                  </a:lnTo>
                  <a:lnTo>
                    <a:pt x="60" y="30"/>
                  </a:lnTo>
                  <a:lnTo>
                    <a:pt x="66" y="32"/>
                  </a:lnTo>
                  <a:lnTo>
                    <a:pt x="74" y="28"/>
                  </a:lnTo>
                  <a:lnTo>
                    <a:pt x="82" y="30"/>
                  </a:lnTo>
                  <a:lnTo>
                    <a:pt x="82" y="26"/>
                  </a:lnTo>
                  <a:lnTo>
                    <a:pt x="88" y="26"/>
                  </a:lnTo>
                  <a:lnTo>
                    <a:pt x="88" y="2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2"/>
            <p:cNvSpPr/>
            <p:nvPr/>
          </p:nvSpPr>
          <p:spPr>
            <a:xfrm>
              <a:off x="5465763" y="3462338"/>
              <a:ext cx="298450" cy="209550"/>
            </a:xfrm>
            <a:custGeom>
              <a:rect b="b" l="l" r="r" t="t"/>
              <a:pathLst>
                <a:path extrusionOk="0" h="132" w="188">
                  <a:moveTo>
                    <a:pt x="18" y="94"/>
                  </a:moveTo>
                  <a:lnTo>
                    <a:pt x="26" y="94"/>
                  </a:lnTo>
                  <a:lnTo>
                    <a:pt x="38" y="84"/>
                  </a:lnTo>
                  <a:lnTo>
                    <a:pt x="50" y="84"/>
                  </a:lnTo>
                  <a:lnTo>
                    <a:pt x="52" y="80"/>
                  </a:lnTo>
                  <a:lnTo>
                    <a:pt x="62" y="80"/>
                  </a:lnTo>
                  <a:lnTo>
                    <a:pt x="66" y="86"/>
                  </a:lnTo>
                  <a:lnTo>
                    <a:pt x="80" y="90"/>
                  </a:lnTo>
                  <a:lnTo>
                    <a:pt x="90" y="92"/>
                  </a:lnTo>
                  <a:lnTo>
                    <a:pt x="94" y="98"/>
                  </a:lnTo>
                  <a:lnTo>
                    <a:pt x="110" y="108"/>
                  </a:lnTo>
                  <a:lnTo>
                    <a:pt x="116" y="108"/>
                  </a:lnTo>
                  <a:lnTo>
                    <a:pt x="118" y="122"/>
                  </a:lnTo>
                  <a:lnTo>
                    <a:pt x="118" y="126"/>
                  </a:lnTo>
                  <a:lnTo>
                    <a:pt x="120" y="128"/>
                  </a:lnTo>
                  <a:lnTo>
                    <a:pt x="126" y="128"/>
                  </a:lnTo>
                  <a:lnTo>
                    <a:pt x="132" y="132"/>
                  </a:lnTo>
                  <a:lnTo>
                    <a:pt x="138" y="132"/>
                  </a:lnTo>
                  <a:lnTo>
                    <a:pt x="142" y="128"/>
                  </a:lnTo>
                  <a:lnTo>
                    <a:pt x="144" y="124"/>
                  </a:lnTo>
                  <a:lnTo>
                    <a:pt x="142" y="122"/>
                  </a:lnTo>
                  <a:lnTo>
                    <a:pt x="150" y="120"/>
                  </a:lnTo>
                  <a:lnTo>
                    <a:pt x="162" y="114"/>
                  </a:lnTo>
                  <a:lnTo>
                    <a:pt x="164" y="102"/>
                  </a:lnTo>
                  <a:lnTo>
                    <a:pt x="166" y="98"/>
                  </a:lnTo>
                  <a:lnTo>
                    <a:pt x="174" y="98"/>
                  </a:lnTo>
                  <a:lnTo>
                    <a:pt x="176" y="94"/>
                  </a:lnTo>
                  <a:lnTo>
                    <a:pt x="176" y="94"/>
                  </a:lnTo>
                  <a:lnTo>
                    <a:pt x="184" y="96"/>
                  </a:lnTo>
                  <a:lnTo>
                    <a:pt x="188" y="96"/>
                  </a:lnTo>
                  <a:lnTo>
                    <a:pt x="188" y="88"/>
                  </a:lnTo>
                  <a:lnTo>
                    <a:pt x="188" y="86"/>
                  </a:lnTo>
                  <a:lnTo>
                    <a:pt x="188" y="84"/>
                  </a:lnTo>
                  <a:lnTo>
                    <a:pt x="178" y="80"/>
                  </a:lnTo>
                  <a:lnTo>
                    <a:pt x="174" y="80"/>
                  </a:lnTo>
                  <a:lnTo>
                    <a:pt x="162" y="70"/>
                  </a:lnTo>
                  <a:lnTo>
                    <a:pt x="154" y="68"/>
                  </a:lnTo>
                  <a:lnTo>
                    <a:pt x="148" y="60"/>
                  </a:lnTo>
                  <a:lnTo>
                    <a:pt x="136" y="54"/>
                  </a:lnTo>
                  <a:lnTo>
                    <a:pt x="132" y="48"/>
                  </a:lnTo>
                  <a:lnTo>
                    <a:pt x="132" y="42"/>
                  </a:lnTo>
                  <a:lnTo>
                    <a:pt x="128" y="38"/>
                  </a:lnTo>
                  <a:lnTo>
                    <a:pt x="126" y="30"/>
                  </a:lnTo>
                  <a:lnTo>
                    <a:pt x="120" y="26"/>
                  </a:lnTo>
                  <a:lnTo>
                    <a:pt x="118" y="30"/>
                  </a:lnTo>
                  <a:lnTo>
                    <a:pt x="102" y="26"/>
                  </a:lnTo>
                  <a:lnTo>
                    <a:pt x="100" y="24"/>
                  </a:lnTo>
                  <a:lnTo>
                    <a:pt x="100" y="18"/>
                  </a:lnTo>
                  <a:lnTo>
                    <a:pt x="102" y="18"/>
                  </a:lnTo>
                  <a:lnTo>
                    <a:pt x="100" y="16"/>
                  </a:lnTo>
                  <a:lnTo>
                    <a:pt x="98" y="10"/>
                  </a:lnTo>
                  <a:lnTo>
                    <a:pt x="90" y="10"/>
                  </a:lnTo>
                  <a:lnTo>
                    <a:pt x="82" y="0"/>
                  </a:lnTo>
                  <a:lnTo>
                    <a:pt x="80" y="4"/>
                  </a:lnTo>
                  <a:lnTo>
                    <a:pt x="76" y="4"/>
                  </a:lnTo>
                  <a:lnTo>
                    <a:pt x="78" y="8"/>
                  </a:lnTo>
                  <a:lnTo>
                    <a:pt x="74" y="6"/>
                  </a:lnTo>
                  <a:lnTo>
                    <a:pt x="72" y="8"/>
                  </a:lnTo>
                  <a:lnTo>
                    <a:pt x="72" y="10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8" y="18"/>
                  </a:lnTo>
                  <a:lnTo>
                    <a:pt x="62" y="28"/>
                  </a:lnTo>
                  <a:lnTo>
                    <a:pt x="60" y="28"/>
                  </a:lnTo>
                  <a:lnTo>
                    <a:pt x="46" y="26"/>
                  </a:lnTo>
                  <a:lnTo>
                    <a:pt x="44" y="28"/>
                  </a:lnTo>
                  <a:lnTo>
                    <a:pt x="36" y="26"/>
                  </a:lnTo>
                  <a:lnTo>
                    <a:pt x="28" y="12"/>
                  </a:lnTo>
                  <a:lnTo>
                    <a:pt x="22" y="8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2" y="22"/>
                  </a:lnTo>
                  <a:lnTo>
                    <a:pt x="6" y="18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20" y="24"/>
                  </a:lnTo>
                  <a:lnTo>
                    <a:pt x="30" y="32"/>
                  </a:lnTo>
                  <a:lnTo>
                    <a:pt x="26" y="36"/>
                  </a:lnTo>
                  <a:lnTo>
                    <a:pt x="24" y="38"/>
                  </a:lnTo>
                  <a:lnTo>
                    <a:pt x="26" y="40"/>
                  </a:lnTo>
                  <a:lnTo>
                    <a:pt x="24" y="40"/>
                  </a:lnTo>
                  <a:lnTo>
                    <a:pt x="8" y="38"/>
                  </a:lnTo>
                  <a:lnTo>
                    <a:pt x="4" y="32"/>
                  </a:lnTo>
                  <a:lnTo>
                    <a:pt x="6" y="40"/>
                  </a:lnTo>
                  <a:lnTo>
                    <a:pt x="2" y="46"/>
                  </a:lnTo>
                  <a:lnTo>
                    <a:pt x="4" y="52"/>
                  </a:lnTo>
                  <a:lnTo>
                    <a:pt x="12" y="50"/>
                  </a:lnTo>
                  <a:lnTo>
                    <a:pt x="16" y="52"/>
                  </a:lnTo>
                  <a:lnTo>
                    <a:pt x="18" y="54"/>
                  </a:lnTo>
                  <a:lnTo>
                    <a:pt x="14" y="52"/>
                  </a:lnTo>
                  <a:lnTo>
                    <a:pt x="12" y="54"/>
                  </a:lnTo>
                  <a:lnTo>
                    <a:pt x="18" y="58"/>
                  </a:lnTo>
                  <a:lnTo>
                    <a:pt x="12" y="62"/>
                  </a:lnTo>
                  <a:lnTo>
                    <a:pt x="20" y="68"/>
                  </a:lnTo>
                  <a:lnTo>
                    <a:pt x="18" y="78"/>
                  </a:lnTo>
                  <a:lnTo>
                    <a:pt x="18" y="94"/>
                  </a:lnTo>
                  <a:lnTo>
                    <a:pt x="18" y="9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2"/>
            <p:cNvSpPr/>
            <p:nvPr/>
          </p:nvSpPr>
          <p:spPr>
            <a:xfrm>
              <a:off x="5643563" y="3624263"/>
              <a:ext cx="355600" cy="327025"/>
            </a:xfrm>
            <a:custGeom>
              <a:rect b="b" l="l" r="r" t="t"/>
              <a:pathLst>
                <a:path extrusionOk="0" h="206" w="224">
                  <a:moveTo>
                    <a:pt x="0" y="116"/>
                  </a:moveTo>
                  <a:lnTo>
                    <a:pt x="22" y="122"/>
                  </a:lnTo>
                  <a:lnTo>
                    <a:pt x="34" y="120"/>
                  </a:lnTo>
                  <a:lnTo>
                    <a:pt x="44" y="122"/>
                  </a:lnTo>
                  <a:lnTo>
                    <a:pt x="46" y="120"/>
                  </a:lnTo>
                  <a:lnTo>
                    <a:pt x="56" y="120"/>
                  </a:lnTo>
                  <a:lnTo>
                    <a:pt x="72" y="116"/>
                  </a:lnTo>
                  <a:lnTo>
                    <a:pt x="74" y="114"/>
                  </a:lnTo>
                  <a:lnTo>
                    <a:pt x="72" y="110"/>
                  </a:lnTo>
                  <a:lnTo>
                    <a:pt x="74" y="100"/>
                  </a:lnTo>
                  <a:lnTo>
                    <a:pt x="80" y="94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0" y="90"/>
                  </a:lnTo>
                  <a:lnTo>
                    <a:pt x="98" y="86"/>
                  </a:lnTo>
                  <a:lnTo>
                    <a:pt x="102" y="86"/>
                  </a:lnTo>
                  <a:lnTo>
                    <a:pt x="102" y="86"/>
                  </a:lnTo>
                  <a:lnTo>
                    <a:pt x="104" y="84"/>
                  </a:lnTo>
                  <a:lnTo>
                    <a:pt x="108" y="88"/>
                  </a:lnTo>
                  <a:lnTo>
                    <a:pt x="112" y="84"/>
                  </a:lnTo>
                  <a:lnTo>
                    <a:pt x="112" y="76"/>
                  </a:lnTo>
                  <a:lnTo>
                    <a:pt x="114" y="72"/>
                  </a:lnTo>
                  <a:lnTo>
                    <a:pt x="116" y="64"/>
                  </a:lnTo>
                  <a:lnTo>
                    <a:pt x="122" y="64"/>
                  </a:lnTo>
                  <a:lnTo>
                    <a:pt x="126" y="60"/>
                  </a:lnTo>
                  <a:lnTo>
                    <a:pt x="124" y="54"/>
                  </a:lnTo>
                  <a:lnTo>
                    <a:pt x="122" y="52"/>
                  </a:lnTo>
                  <a:lnTo>
                    <a:pt x="122" y="50"/>
                  </a:lnTo>
                  <a:lnTo>
                    <a:pt x="132" y="50"/>
                  </a:lnTo>
                  <a:lnTo>
                    <a:pt x="136" y="50"/>
                  </a:lnTo>
                  <a:lnTo>
                    <a:pt x="138" y="44"/>
                  </a:lnTo>
                  <a:lnTo>
                    <a:pt x="136" y="42"/>
                  </a:lnTo>
                  <a:lnTo>
                    <a:pt x="144" y="32"/>
                  </a:lnTo>
                  <a:lnTo>
                    <a:pt x="144" y="26"/>
                  </a:lnTo>
                  <a:lnTo>
                    <a:pt x="142" y="20"/>
                  </a:lnTo>
                  <a:lnTo>
                    <a:pt x="138" y="16"/>
                  </a:lnTo>
                  <a:lnTo>
                    <a:pt x="140" y="14"/>
                  </a:lnTo>
                  <a:lnTo>
                    <a:pt x="144" y="10"/>
                  </a:lnTo>
                  <a:lnTo>
                    <a:pt x="148" y="10"/>
                  </a:lnTo>
                  <a:lnTo>
                    <a:pt x="150" y="6"/>
                  </a:lnTo>
                  <a:lnTo>
                    <a:pt x="158" y="4"/>
                  </a:lnTo>
                  <a:lnTo>
                    <a:pt x="172" y="2"/>
                  </a:lnTo>
                  <a:lnTo>
                    <a:pt x="178" y="4"/>
                  </a:lnTo>
                  <a:lnTo>
                    <a:pt x="184" y="0"/>
                  </a:lnTo>
                  <a:lnTo>
                    <a:pt x="194" y="2"/>
                  </a:lnTo>
                  <a:lnTo>
                    <a:pt x="194" y="6"/>
                  </a:lnTo>
                  <a:lnTo>
                    <a:pt x="198" y="4"/>
                  </a:lnTo>
                  <a:lnTo>
                    <a:pt x="200" y="6"/>
                  </a:lnTo>
                  <a:lnTo>
                    <a:pt x="202" y="10"/>
                  </a:lnTo>
                  <a:lnTo>
                    <a:pt x="202" y="14"/>
                  </a:lnTo>
                  <a:lnTo>
                    <a:pt x="202" y="16"/>
                  </a:lnTo>
                  <a:lnTo>
                    <a:pt x="206" y="20"/>
                  </a:lnTo>
                  <a:lnTo>
                    <a:pt x="210" y="18"/>
                  </a:lnTo>
                  <a:lnTo>
                    <a:pt x="210" y="22"/>
                  </a:lnTo>
                  <a:lnTo>
                    <a:pt x="212" y="22"/>
                  </a:lnTo>
                  <a:lnTo>
                    <a:pt x="224" y="26"/>
                  </a:lnTo>
                  <a:lnTo>
                    <a:pt x="216" y="32"/>
                  </a:lnTo>
                  <a:lnTo>
                    <a:pt x="214" y="38"/>
                  </a:lnTo>
                  <a:lnTo>
                    <a:pt x="208" y="38"/>
                  </a:lnTo>
                  <a:lnTo>
                    <a:pt x="206" y="40"/>
                  </a:lnTo>
                  <a:lnTo>
                    <a:pt x="202" y="38"/>
                  </a:lnTo>
                  <a:lnTo>
                    <a:pt x="196" y="42"/>
                  </a:lnTo>
                  <a:lnTo>
                    <a:pt x="180" y="36"/>
                  </a:lnTo>
                  <a:lnTo>
                    <a:pt x="174" y="38"/>
                  </a:lnTo>
                  <a:lnTo>
                    <a:pt x="172" y="44"/>
                  </a:lnTo>
                  <a:lnTo>
                    <a:pt x="176" y="46"/>
                  </a:lnTo>
                  <a:lnTo>
                    <a:pt x="174" y="48"/>
                  </a:lnTo>
                  <a:lnTo>
                    <a:pt x="178" y="50"/>
                  </a:lnTo>
                  <a:lnTo>
                    <a:pt x="176" y="54"/>
                  </a:lnTo>
                  <a:lnTo>
                    <a:pt x="178" y="58"/>
                  </a:lnTo>
                  <a:lnTo>
                    <a:pt x="174" y="62"/>
                  </a:lnTo>
                  <a:lnTo>
                    <a:pt x="180" y="66"/>
                  </a:lnTo>
                  <a:lnTo>
                    <a:pt x="180" y="68"/>
                  </a:lnTo>
                  <a:lnTo>
                    <a:pt x="184" y="70"/>
                  </a:lnTo>
                  <a:lnTo>
                    <a:pt x="186" y="74"/>
                  </a:lnTo>
                  <a:lnTo>
                    <a:pt x="192" y="76"/>
                  </a:lnTo>
                  <a:lnTo>
                    <a:pt x="194" y="80"/>
                  </a:lnTo>
                  <a:lnTo>
                    <a:pt x="192" y="82"/>
                  </a:lnTo>
                  <a:lnTo>
                    <a:pt x="184" y="84"/>
                  </a:lnTo>
                  <a:lnTo>
                    <a:pt x="184" y="88"/>
                  </a:lnTo>
                  <a:lnTo>
                    <a:pt x="186" y="92"/>
                  </a:lnTo>
                  <a:lnTo>
                    <a:pt x="184" y="94"/>
                  </a:lnTo>
                  <a:lnTo>
                    <a:pt x="186" y="98"/>
                  </a:lnTo>
                  <a:lnTo>
                    <a:pt x="184" y="98"/>
                  </a:lnTo>
                  <a:lnTo>
                    <a:pt x="180" y="100"/>
                  </a:lnTo>
                  <a:lnTo>
                    <a:pt x="174" y="108"/>
                  </a:lnTo>
                  <a:lnTo>
                    <a:pt x="172" y="112"/>
                  </a:lnTo>
                  <a:lnTo>
                    <a:pt x="168" y="116"/>
                  </a:lnTo>
                  <a:lnTo>
                    <a:pt x="160" y="128"/>
                  </a:lnTo>
                  <a:lnTo>
                    <a:pt x="154" y="134"/>
                  </a:lnTo>
                  <a:lnTo>
                    <a:pt x="146" y="144"/>
                  </a:lnTo>
                  <a:lnTo>
                    <a:pt x="138" y="146"/>
                  </a:lnTo>
                  <a:lnTo>
                    <a:pt x="134" y="148"/>
                  </a:lnTo>
                  <a:lnTo>
                    <a:pt x="128" y="144"/>
                  </a:lnTo>
                  <a:lnTo>
                    <a:pt x="116" y="158"/>
                  </a:lnTo>
                  <a:lnTo>
                    <a:pt x="116" y="164"/>
                  </a:lnTo>
                  <a:lnTo>
                    <a:pt x="124" y="166"/>
                  </a:lnTo>
                  <a:lnTo>
                    <a:pt x="124" y="176"/>
                  </a:lnTo>
                  <a:lnTo>
                    <a:pt x="126" y="178"/>
                  </a:lnTo>
                  <a:lnTo>
                    <a:pt x="130" y="178"/>
                  </a:lnTo>
                  <a:lnTo>
                    <a:pt x="132" y="184"/>
                  </a:lnTo>
                  <a:lnTo>
                    <a:pt x="136" y="192"/>
                  </a:lnTo>
                  <a:lnTo>
                    <a:pt x="136" y="196"/>
                  </a:lnTo>
                  <a:lnTo>
                    <a:pt x="136" y="198"/>
                  </a:lnTo>
                  <a:lnTo>
                    <a:pt x="132" y="200"/>
                  </a:lnTo>
                  <a:lnTo>
                    <a:pt x="128" y="196"/>
                  </a:lnTo>
                  <a:lnTo>
                    <a:pt x="122" y="200"/>
                  </a:lnTo>
                  <a:lnTo>
                    <a:pt x="118" y="200"/>
                  </a:lnTo>
                  <a:lnTo>
                    <a:pt x="116" y="198"/>
                  </a:lnTo>
                  <a:lnTo>
                    <a:pt x="108" y="198"/>
                  </a:lnTo>
                  <a:lnTo>
                    <a:pt x="106" y="198"/>
                  </a:lnTo>
                  <a:lnTo>
                    <a:pt x="106" y="202"/>
                  </a:lnTo>
                  <a:lnTo>
                    <a:pt x="98" y="202"/>
                  </a:lnTo>
                  <a:lnTo>
                    <a:pt x="96" y="206"/>
                  </a:lnTo>
                  <a:lnTo>
                    <a:pt x="96" y="206"/>
                  </a:lnTo>
                  <a:lnTo>
                    <a:pt x="88" y="204"/>
                  </a:lnTo>
                  <a:lnTo>
                    <a:pt x="88" y="202"/>
                  </a:lnTo>
                  <a:lnTo>
                    <a:pt x="84" y="192"/>
                  </a:lnTo>
                  <a:lnTo>
                    <a:pt x="78" y="190"/>
                  </a:lnTo>
                  <a:lnTo>
                    <a:pt x="78" y="186"/>
                  </a:lnTo>
                  <a:lnTo>
                    <a:pt x="76" y="184"/>
                  </a:lnTo>
                  <a:lnTo>
                    <a:pt x="72" y="182"/>
                  </a:lnTo>
                  <a:lnTo>
                    <a:pt x="56" y="184"/>
                  </a:lnTo>
                  <a:lnTo>
                    <a:pt x="52" y="184"/>
                  </a:lnTo>
                  <a:lnTo>
                    <a:pt x="50" y="186"/>
                  </a:lnTo>
                  <a:lnTo>
                    <a:pt x="44" y="182"/>
                  </a:lnTo>
                  <a:lnTo>
                    <a:pt x="36" y="182"/>
                  </a:lnTo>
                  <a:lnTo>
                    <a:pt x="32" y="186"/>
                  </a:lnTo>
                  <a:lnTo>
                    <a:pt x="22" y="184"/>
                  </a:lnTo>
                  <a:lnTo>
                    <a:pt x="18" y="186"/>
                  </a:lnTo>
                  <a:lnTo>
                    <a:pt x="16" y="186"/>
                  </a:lnTo>
                  <a:lnTo>
                    <a:pt x="12" y="188"/>
                  </a:lnTo>
                  <a:lnTo>
                    <a:pt x="10" y="186"/>
                  </a:lnTo>
                  <a:lnTo>
                    <a:pt x="14" y="172"/>
                  </a:lnTo>
                  <a:lnTo>
                    <a:pt x="18" y="166"/>
                  </a:lnTo>
                  <a:lnTo>
                    <a:pt x="28" y="164"/>
                  </a:lnTo>
                  <a:lnTo>
                    <a:pt x="32" y="160"/>
                  </a:lnTo>
                  <a:lnTo>
                    <a:pt x="32" y="156"/>
                  </a:lnTo>
                  <a:lnTo>
                    <a:pt x="26" y="154"/>
                  </a:lnTo>
                  <a:lnTo>
                    <a:pt x="26" y="140"/>
                  </a:lnTo>
                  <a:lnTo>
                    <a:pt x="10" y="132"/>
                  </a:lnTo>
                  <a:lnTo>
                    <a:pt x="4" y="122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2"/>
            <p:cNvSpPr/>
            <p:nvPr/>
          </p:nvSpPr>
          <p:spPr>
            <a:xfrm>
              <a:off x="5287963" y="3548063"/>
              <a:ext cx="406400" cy="371475"/>
            </a:xfrm>
            <a:custGeom>
              <a:rect b="b" l="l" r="r" t="t"/>
              <a:pathLst>
                <a:path extrusionOk="0" h="234" w="256">
                  <a:moveTo>
                    <a:pt x="234" y="234"/>
                  </a:moveTo>
                  <a:lnTo>
                    <a:pt x="238" y="220"/>
                  </a:lnTo>
                  <a:lnTo>
                    <a:pt x="242" y="214"/>
                  </a:lnTo>
                  <a:lnTo>
                    <a:pt x="252" y="212"/>
                  </a:lnTo>
                  <a:lnTo>
                    <a:pt x="256" y="208"/>
                  </a:lnTo>
                  <a:lnTo>
                    <a:pt x="256" y="204"/>
                  </a:lnTo>
                  <a:lnTo>
                    <a:pt x="250" y="202"/>
                  </a:lnTo>
                  <a:lnTo>
                    <a:pt x="250" y="188"/>
                  </a:lnTo>
                  <a:lnTo>
                    <a:pt x="234" y="180"/>
                  </a:lnTo>
                  <a:lnTo>
                    <a:pt x="228" y="170"/>
                  </a:lnTo>
                  <a:lnTo>
                    <a:pt x="224" y="164"/>
                  </a:lnTo>
                  <a:lnTo>
                    <a:pt x="224" y="164"/>
                  </a:lnTo>
                  <a:lnTo>
                    <a:pt x="228" y="158"/>
                  </a:lnTo>
                  <a:lnTo>
                    <a:pt x="234" y="150"/>
                  </a:lnTo>
                  <a:lnTo>
                    <a:pt x="234" y="144"/>
                  </a:lnTo>
                  <a:lnTo>
                    <a:pt x="230" y="136"/>
                  </a:lnTo>
                  <a:lnTo>
                    <a:pt x="224" y="136"/>
                  </a:lnTo>
                  <a:lnTo>
                    <a:pt x="222" y="134"/>
                  </a:lnTo>
                  <a:lnTo>
                    <a:pt x="222" y="122"/>
                  </a:lnTo>
                  <a:lnTo>
                    <a:pt x="220" y="114"/>
                  </a:lnTo>
                  <a:lnTo>
                    <a:pt x="222" y="106"/>
                  </a:lnTo>
                  <a:lnTo>
                    <a:pt x="222" y="104"/>
                  </a:lnTo>
                  <a:lnTo>
                    <a:pt x="218" y="102"/>
                  </a:lnTo>
                  <a:lnTo>
                    <a:pt x="218" y="98"/>
                  </a:lnTo>
                  <a:lnTo>
                    <a:pt x="218" y="94"/>
                  </a:lnTo>
                  <a:lnTo>
                    <a:pt x="224" y="92"/>
                  </a:lnTo>
                  <a:lnTo>
                    <a:pt x="224" y="88"/>
                  </a:lnTo>
                  <a:lnTo>
                    <a:pt x="228" y="84"/>
                  </a:lnTo>
                  <a:lnTo>
                    <a:pt x="230" y="72"/>
                  </a:lnTo>
                  <a:lnTo>
                    <a:pt x="230" y="68"/>
                  </a:lnTo>
                  <a:lnTo>
                    <a:pt x="228" y="54"/>
                  </a:lnTo>
                  <a:lnTo>
                    <a:pt x="222" y="54"/>
                  </a:lnTo>
                  <a:lnTo>
                    <a:pt x="206" y="44"/>
                  </a:lnTo>
                  <a:lnTo>
                    <a:pt x="202" y="38"/>
                  </a:lnTo>
                  <a:lnTo>
                    <a:pt x="192" y="36"/>
                  </a:lnTo>
                  <a:lnTo>
                    <a:pt x="178" y="32"/>
                  </a:lnTo>
                  <a:lnTo>
                    <a:pt x="174" y="26"/>
                  </a:lnTo>
                  <a:lnTo>
                    <a:pt x="164" y="26"/>
                  </a:lnTo>
                  <a:lnTo>
                    <a:pt x="162" y="30"/>
                  </a:lnTo>
                  <a:lnTo>
                    <a:pt x="150" y="30"/>
                  </a:lnTo>
                  <a:lnTo>
                    <a:pt x="138" y="40"/>
                  </a:lnTo>
                  <a:lnTo>
                    <a:pt x="130" y="40"/>
                  </a:lnTo>
                  <a:lnTo>
                    <a:pt x="132" y="50"/>
                  </a:lnTo>
                  <a:lnTo>
                    <a:pt x="122" y="50"/>
                  </a:lnTo>
                  <a:lnTo>
                    <a:pt x="100" y="54"/>
                  </a:lnTo>
                  <a:lnTo>
                    <a:pt x="88" y="50"/>
                  </a:lnTo>
                  <a:lnTo>
                    <a:pt x="80" y="42"/>
                  </a:lnTo>
                  <a:lnTo>
                    <a:pt x="74" y="42"/>
                  </a:lnTo>
                  <a:lnTo>
                    <a:pt x="66" y="38"/>
                  </a:lnTo>
                  <a:lnTo>
                    <a:pt x="64" y="22"/>
                  </a:lnTo>
                  <a:lnTo>
                    <a:pt x="58" y="22"/>
                  </a:lnTo>
                  <a:lnTo>
                    <a:pt x="52" y="18"/>
                  </a:lnTo>
                  <a:lnTo>
                    <a:pt x="56" y="14"/>
                  </a:lnTo>
                  <a:lnTo>
                    <a:pt x="54" y="6"/>
                  </a:lnTo>
                  <a:lnTo>
                    <a:pt x="50" y="2"/>
                  </a:lnTo>
                  <a:lnTo>
                    <a:pt x="40" y="6"/>
                  </a:lnTo>
                  <a:lnTo>
                    <a:pt x="34" y="16"/>
                  </a:lnTo>
                  <a:lnTo>
                    <a:pt x="30" y="16"/>
                  </a:lnTo>
                  <a:lnTo>
                    <a:pt x="26" y="16"/>
                  </a:lnTo>
                  <a:lnTo>
                    <a:pt x="24" y="16"/>
                  </a:lnTo>
                  <a:lnTo>
                    <a:pt x="18" y="1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2" y="14"/>
                  </a:lnTo>
                  <a:lnTo>
                    <a:pt x="2" y="34"/>
                  </a:lnTo>
                  <a:lnTo>
                    <a:pt x="8" y="40"/>
                  </a:lnTo>
                  <a:lnTo>
                    <a:pt x="10" y="44"/>
                  </a:lnTo>
                  <a:lnTo>
                    <a:pt x="10" y="52"/>
                  </a:lnTo>
                  <a:lnTo>
                    <a:pt x="16" y="58"/>
                  </a:lnTo>
                  <a:lnTo>
                    <a:pt x="18" y="64"/>
                  </a:lnTo>
                  <a:lnTo>
                    <a:pt x="20" y="66"/>
                  </a:lnTo>
                  <a:lnTo>
                    <a:pt x="28" y="68"/>
                  </a:lnTo>
                  <a:lnTo>
                    <a:pt x="26" y="72"/>
                  </a:lnTo>
                  <a:lnTo>
                    <a:pt x="28" y="78"/>
                  </a:lnTo>
                  <a:lnTo>
                    <a:pt x="22" y="86"/>
                  </a:lnTo>
                  <a:lnTo>
                    <a:pt x="22" y="88"/>
                  </a:lnTo>
                  <a:lnTo>
                    <a:pt x="18" y="90"/>
                  </a:lnTo>
                  <a:lnTo>
                    <a:pt x="16" y="98"/>
                  </a:lnTo>
                  <a:lnTo>
                    <a:pt x="16" y="102"/>
                  </a:lnTo>
                  <a:lnTo>
                    <a:pt x="20" y="102"/>
                  </a:lnTo>
                  <a:lnTo>
                    <a:pt x="24" y="110"/>
                  </a:lnTo>
                  <a:lnTo>
                    <a:pt x="24" y="112"/>
                  </a:lnTo>
                  <a:lnTo>
                    <a:pt x="42" y="124"/>
                  </a:lnTo>
                  <a:lnTo>
                    <a:pt x="48" y="134"/>
                  </a:lnTo>
                  <a:lnTo>
                    <a:pt x="46" y="146"/>
                  </a:lnTo>
                  <a:lnTo>
                    <a:pt x="50" y="146"/>
                  </a:lnTo>
                  <a:lnTo>
                    <a:pt x="52" y="154"/>
                  </a:lnTo>
                  <a:lnTo>
                    <a:pt x="60" y="160"/>
                  </a:lnTo>
                  <a:lnTo>
                    <a:pt x="60" y="158"/>
                  </a:lnTo>
                  <a:lnTo>
                    <a:pt x="62" y="158"/>
                  </a:lnTo>
                  <a:lnTo>
                    <a:pt x="62" y="154"/>
                  </a:lnTo>
                  <a:lnTo>
                    <a:pt x="62" y="152"/>
                  </a:lnTo>
                  <a:lnTo>
                    <a:pt x="66" y="154"/>
                  </a:lnTo>
                  <a:lnTo>
                    <a:pt x="68" y="158"/>
                  </a:lnTo>
                  <a:lnTo>
                    <a:pt x="72" y="162"/>
                  </a:lnTo>
                  <a:lnTo>
                    <a:pt x="76" y="158"/>
                  </a:lnTo>
                  <a:lnTo>
                    <a:pt x="78" y="160"/>
                  </a:lnTo>
                  <a:lnTo>
                    <a:pt x="82" y="166"/>
                  </a:lnTo>
                  <a:lnTo>
                    <a:pt x="84" y="168"/>
                  </a:lnTo>
                  <a:lnTo>
                    <a:pt x="86" y="174"/>
                  </a:lnTo>
                  <a:lnTo>
                    <a:pt x="90" y="178"/>
                  </a:lnTo>
                  <a:lnTo>
                    <a:pt x="98" y="194"/>
                  </a:lnTo>
                  <a:lnTo>
                    <a:pt x="110" y="198"/>
                  </a:lnTo>
                  <a:lnTo>
                    <a:pt x="116" y="204"/>
                  </a:lnTo>
                  <a:lnTo>
                    <a:pt x="124" y="208"/>
                  </a:lnTo>
                  <a:lnTo>
                    <a:pt x="124" y="210"/>
                  </a:lnTo>
                  <a:lnTo>
                    <a:pt x="126" y="212"/>
                  </a:lnTo>
                  <a:lnTo>
                    <a:pt x="132" y="212"/>
                  </a:lnTo>
                  <a:lnTo>
                    <a:pt x="140" y="214"/>
                  </a:lnTo>
                  <a:lnTo>
                    <a:pt x="150" y="212"/>
                  </a:lnTo>
                  <a:lnTo>
                    <a:pt x="152" y="208"/>
                  </a:lnTo>
                  <a:lnTo>
                    <a:pt x="164" y="204"/>
                  </a:lnTo>
                  <a:lnTo>
                    <a:pt x="170" y="208"/>
                  </a:lnTo>
                  <a:lnTo>
                    <a:pt x="178" y="226"/>
                  </a:lnTo>
                  <a:lnTo>
                    <a:pt x="194" y="228"/>
                  </a:lnTo>
                  <a:lnTo>
                    <a:pt x="200" y="230"/>
                  </a:lnTo>
                  <a:lnTo>
                    <a:pt x="202" y="230"/>
                  </a:lnTo>
                  <a:lnTo>
                    <a:pt x="208" y="232"/>
                  </a:lnTo>
                  <a:lnTo>
                    <a:pt x="218" y="232"/>
                  </a:lnTo>
                  <a:lnTo>
                    <a:pt x="218" y="230"/>
                  </a:lnTo>
                  <a:lnTo>
                    <a:pt x="224" y="234"/>
                  </a:lnTo>
                  <a:lnTo>
                    <a:pt x="234" y="234"/>
                  </a:lnTo>
                  <a:lnTo>
                    <a:pt x="234" y="23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2"/>
            <p:cNvSpPr/>
            <p:nvPr/>
          </p:nvSpPr>
          <p:spPr>
            <a:xfrm>
              <a:off x="5272088" y="3506788"/>
              <a:ext cx="63500" cy="66675"/>
            </a:xfrm>
            <a:custGeom>
              <a:rect b="b" l="l" r="r" t="t"/>
              <a:pathLst>
                <a:path extrusionOk="0" h="42" w="40">
                  <a:moveTo>
                    <a:pt x="18" y="28"/>
                  </a:moveTo>
                  <a:lnTo>
                    <a:pt x="20" y="28"/>
                  </a:lnTo>
                  <a:lnTo>
                    <a:pt x="26" y="30"/>
                  </a:lnTo>
                  <a:lnTo>
                    <a:pt x="30" y="30"/>
                  </a:lnTo>
                  <a:lnTo>
                    <a:pt x="34" y="36"/>
                  </a:lnTo>
                  <a:lnTo>
                    <a:pt x="34" y="42"/>
                  </a:lnTo>
                  <a:lnTo>
                    <a:pt x="36" y="42"/>
                  </a:lnTo>
                  <a:lnTo>
                    <a:pt x="40" y="42"/>
                  </a:lnTo>
                  <a:lnTo>
                    <a:pt x="38" y="36"/>
                  </a:lnTo>
                  <a:lnTo>
                    <a:pt x="40" y="36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0"/>
                  </a:lnTo>
                  <a:lnTo>
                    <a:pt x="36" y="28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2" y="22"/>
                  </a:lnTo>
                  <a:lnTo>
                    <a:pt x="32" y="18"/>
                  </a:lnTo>
                  <a:lnTo>
                    <a:pt x="26" y="12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8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16" y="26"/>
                  </a:lnTo>
                  <a:lnTo>
                    <a:pt x="18" y="28"/>
                  </a:lnTo>
                  <a:lnTo>
                    <a:pt x="18" y="2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2"/>
            <p:cNvSpPr/>
            <p:nvPr/>
          </p:nvSpPr>
          <p:spPr>
            <a:xfrm>
              <a:off x="5300663" y="3551238"/>
              <a:ext cx="25400" cy="22225"/>
            </a:xfrm>
            <a:custGeom>
              <a:rect b="b" l="l" r="r" t="t"/>
              <a:pathLst>
                <a:path extrusionOk="0" h="14" w="16">
                  <a:moveTo>
                    <a:pt x="0" y="0"/>
                  </a:moveTo>
                  <a:lnTo>
                    <a:pt x="2" y="0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6" y="8"/>
                  </a:lnTo>
                  <a:lnTo>
                    <a:pt x="16" y="14"/>
                  </a:lnTo>
                  <a:lnTo>
                    <a:pt x="10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2"/>
            <p:cNvSpPr/>
            <p:nvPr/>
          </p:nvSpPr>
          <p:spPr>
            <a:xfrm>
              <a:off x="5170488" y="3611563"/>
              <a:ext cx="212725" cy="212725"/>
            </a:xfrm>
            <a:custGeom>
              <a:rect b="b" l="l" r="r" t="t"/>
              <a:pathLst>
                <a:path extrusionOk="0" h="134" w="134">
                  <a:moveTo>
                    <a:pt x="106" y="134"/>
                  </a:moveTo>
                  <a:lnTo>
                    <a:pt x="110" y="130"/>
                  </a:lnTo>
                  <a:lnTo>
                    <a:pt x="116" y="122"/>
                  </a:lnTo>
                  <a:lnTo>
                    <a:pt x="120" y="120"/>
                  </a:lnTo>
                  <a:lnTo>
                    <a:pt x="126" y="120"/>
                  </a:lnTo>
                  <a:lnTo>
                    <a:pt x="126" y="120"/>
                  </a:lnTo>
                  <a:lnTo>
                    <a:pt x="132" y="122"/>
                  </a:lnTo>
                  <a:lnTo>
                    <a:pt x="134" y="120"/>
                  </a:lnTo>
                  <a:lnTo>
                    <a:pt x="126" y="114"/>
                  </a:lnTo>
                  <a:lnTo>
                    <a:pt x="124" y="106"/>
                  </a:lnTo>
                  <a:lnTo>
                    <a:pt x="120" y="106"/>
                  </a:lnTo>
                  <a:lnTo>
                    <a:pt x="122" y="94"/>
                  </a:lnTo>
                  <a:lnTo>
                    <a:pt x="116" y="84"/>
                  </a:lnTo>
                  <a:lnTo>
                    <a:pt x="98" y="72"/>
                  </a:lnTo>
                  <a:lnTo>
                    <a:pt x="98" y="70"/>
                  </a:lnTo>
                  <a:lnTo>
                    <a:pt x="94" y="62"/>
                  </a:lnTo>
                  <a:lnTo>
                    <a:pt x="90" y="62"/>
                  </a:lnTo>
                  <a:lnTo>
                    <a:pt x="90" y="58"/>
                  </a:lnTo>
                  <a:lnTo>
                    <a:pt x="92" y="50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102" y="38"/>
                  </a:lnTo>
                  <a:lnTo>
                    <a:pt x="100" y="32"/>
                  </a:lnTo>
                  <a:lnTo>
                    <a:pt x="102" y="28"/>
                  </a:lnTo>
                  <a:lnTo>
                    <a:pt x="94" y="26"/>
                  </a:lnTo>
                  <a:lnTo>
                    <a:pt x="92" y="24"/>
                  </a:lnTo>
                  <a:lnTo>
                    <a:pt x="90" y="18"/>
                  </a:lnTo>
                  <a:lnTo>
                    <a:pt x="84" y="12"/>
                  </a:lnTo>
                  <a:lnTo>
                    <a:pt x="84" y="4"/>
                  </a:lnTo>
                  <a:lnTo>
                    <a:pt x="82" y="6"/>
                  </a:lnTo>
                  <a:lnTo>
                    <a:pt x="78" y="6"/>
                  </a:lnTo>
                  <a:lnTo>
                    <a:pt x="76" y="2"/>
                  </a:lnTo>
                  <a:lnTo>
                    <a:pt x="64" y="2"/>
                  </a:lnTo>
                  <a:lnTo>
                    <a:pt x="58" y="0"/>
                  </a:lnTo>
                  <a:lnTo>
                    <a:pt x="50" y="8"/>
                  </a:lnTo>
                  <a:lnTo>
                    <a:pt x="48" y="8"/>
                  </a:lnTo>
                  <a:lnTo>
                    <a:pt x="44" y="16"/>
                  </a:lnTo>
                  <a:lnTo>
                    <a:pt x="36" y="1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0" y="70"/>
                  </a:lnTo>
                  <a:lnTo>
                    <a:pt x="6" y="86"/>
                  </a:lnTo>
                  <a:lnTo>
                    <a:pt x="26" y="92"/>
                  </a:lnTo>
                  <a:lnTo>
                    <a:pt x="42" y="104"/>
                  </a:lnTo>
                  <a:lnTo>
                    <a:pt x="56" y="108"/>
                  </a:lnTo>
                  <a:lnTo>
                    <a:pt x="60" y="114"/>
                  </a:lnTo>
                  <a:lnTo>
                    <a:pt x="66" y="116"/>
                  </a:lnTo>
                  <a:lnTo>
                    <a:pt x="68" y="126"/>
                  </a:lnTo>
                  <a:lnTo>
                    <a:pt x="82" y="132"/>
                  </a:lnTo>
                  <a:lnTo>
                    <a:pt x="106" y="134"/>
                  </a:lnTo>
                  <a:lnTo>
                    <a:pt x="106" y="13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2"/>
            <p:cNvSpPr/>
            <p:nvPr/>
          </p:nvSpPr>
          <p:spPr>
            <a:xfrm>
              <a:off x="5338763" y="3802063"/>
              <a:ext cx="38100" cy="38100"/>
            </a:xfrm>
            <a:custGeom>
              <a:rect b="b" l="l" r="r" t="t"/>
              <a:pathLst>
                <a:path extrusionOk="0" h="24" w="24">
                  <a:moveTo>
                    <a:pt x="24" y="24"/>
                  </a:moveTo>
                  <a:lnTo>
                    <a:pt x="20" y="12"/>
                  </a:lnTo>
                  <a:lnTo>
                    <a:pt x="16" y="12"/>
                  </a:lnTo>
                  <a:lnTo>
                    <a:pt x="24" y="6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4" y="10"/>
                  </a:lnTo>
                  <a:lnTo>
                    <a:pt x="0" y="14"/>
                  </a:lnTo>
                  <a:lnTo>
                    <a:pt x="12" y="18"/>
                  </a:lnTo>
                  <a:lnTo>
                    <a:pt x="16" y="22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" name="Google Shape;324;p2"/>
            <p:cNvSpPr/>
            <p:nvPr/>
          </p:nvSpPr>
          <p:spPr>
            <a:xfrm>
              <a:off x="5538788" y="3894138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4" y="8"/>
                  </a:moveTo>
                  <a:lnTo>
                    <a:pt x="2" y="8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5427663" y="3894138"/>
              <a:ext cx="19050" cy="41275"/>
            </a:xfrm>
            <a:custGeom>
              <a:rect b="b" l="l" r="r" t="t"/>
              <a:pathLst>
                <a:path extrusionOk="0" h="26" w="12">
                  <a:moveTo>
                    <a:pt x="4" y="26"/>
                  </a:moveTo>
                  <a:lnTo>
                    <a:pt x="8" y="22"/>
                  </a:lnTo>
                  <a:lnTo>
                    <a:pt x="12" y="18"/>
                  </a:lnTo>
                  <a:lnTo>
                    <a:pt x="10" y="12"/>
                  </a:lnTo>
                  <a:lnTo>
                    <a:pt x="12" y="4"/>
                  </a:lnTo>
                  <a:lnTo>
                    <a:pt x="6" y="0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4" y="2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p2"/>
            <p:cNvSpPr/>
            <p:nvPr/>
          </p:nvSpPr>
          <p:spPr>
            <a:xfrm>
              <a:off x="5087938" y="3722688"/>
              <a:ext cx="92075" cy="101600"/>
            </a:xfrm>
            <a:custGeom>
              <a:rect b="b" l="l" r="r" t="t"/>
              <a:pathLst>
                <a:path extrusionOk="0" h="64" w="58">
                  <a:moveTo>
                    <a:pt x="2" y="60"/>
                  </a:moveTo>
                  <a:lnTo>
                    <a:pt x="2" y="62"/>
                  </a:lnTo>
                  <a:lnTo>
                    <a:pt x="18" y="64"/>
                  </a:lnTo>
                  <a:lnTo>
                    <a:pt x="22" y="60"/>
                  </a:lnTo>
                  <a:lnTo>
                    <a:pt x="26" y="52"/>
                  </a:lnTo>
                  <a:lnTo>
                    <a:pt x="36" y="52"/>
                  </a:lnTo>
                  <a:lnTo>
                    <a:pt x="38" y="44"/>
                  </a:lnTo>
                  <a:lnTo>
                    <a:pt x="44" y="42"/>
                  </a:lnTo>
                  <a:lnTo>
                    <a:pt x="28" y="26"/>
                  </a:lnTo>
                  <a:lnTo>
                    <a:pt x="54" y="22"/>
                  </a:lnTo>
                  <a:lnTo>
                    <a:pt x="58" y="1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4" y="16"/>
                  </a:lnTo>
                  <a:lnTo>
                    <a:pt x="20" y="14"/>
                  </a:lnTo>
                  <a:lnTo>
                    <a:pt x="14" y="8"/>
                  </a:lnTo>
                  <a:lnTo>
                    <a:pt x="10" y="8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2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34"/>
                  </a:lnTo>
                  <a:lnTo>
                    <a:pt x="4" y="42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2" y="6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2"/>
            <p:cNvSpPr/>
            <p:nvPr/>
          </p:nvSpPr>
          <p:spPr>
            <a:xfrm>
              <a:off x="4906963" y="3484563"/>
              <a:ext cx="396875" cy="174625"/>
            </a:xfrm>
            <a:custGeom>
              <a:rect b="b" l="l" r="r" t="t"/>
              <a:pathLst>
                <a:path extrusionOk="0" h="110" w="250">
                  <a:moveTo>
                    <a:pt x="246" y="40"/>
                  </a:moveTo>
                  <a:lnTo>
                    <a:pt x="236" y="32"/>
                  </a:lnTo>
                  <a:lnTo>
                    <a:pt x="234" y="30"/>
                  </a:lnTo>
                  <a:lnTo>
                    <a:pt x="234" y="22"/>
                  </a:lnTo>
                  <a:lnTo>
                    <a:pt x="232" y="18"/>
                  </a:lnTo>
                  <a:lnTo>
                    <a:pt x="230" y="16"/>
                  </a:lnTo>
                  <a:lnTo>
                    <a:pt x="222" y="10"/>
                  </a:lnTo>
                  <a:lnTo>
                    <a:pt x="216" y="12"/>
                  </a:lnTo>
                  <a:lnTo>
                    <a:pt x="206" y="10"/>
                  </a:lnTo>
                  <a:lnTo>
                    <a:pt x="204" y="8"/>
                  </a:lnTo>
                  <a:lnTo>
                    <a:pt x="190" y="20"/>
                  </a:lnTo>
                  <a:lnTo>
                    <a:pt x="176" y="18"/>
                  </a:lnTo>
                  <a:lnTo>
                    <a:pt x="160" y="22"/>
                  </a:lnTo>
                  <a:lnTo>
                    <a:pt x="154" y="18"/>
                  </a:lnTo>
                  <a:lnTo>
                    <a:pt x="152" y="20"/>
                  </a:lnTo>
                  <a:lnTo>
                    <a:pt x="142" y="16"/>
                  </a:lnTo>
                  <a:lnTo>
                    <a:pt x="136" y="14"/>
                  </a:lnTo>
                  <a:lnTo>
                    <a:pt x="132" y="6"/>
                  </a:lnTo>
                  <a:lnTo>
                    <a:pt x="130" y="8"/>
                  </a:lnTo>
                  <a:lnTo>
                    <a:pt x="126" y="8"/>
                  </a:lnTo>
                  <a:lnTo>
                    <a:pt x="122" y="6"/>
                  </a:lnTo>
                  <a:lnTo>
                    <a:pt x="120" y="0"/>
                  </a:lnTo>
                  <a:lnTo>
                    <a:pt x="114" y="2"/>
                  </a:lnTo>
                  <a:lnTo>
                    <a:pt x="96" y="2"/>
                  </a:lnTo>
                  <a:lnTo>
                    <a:pt x="82" y="8"/>
                  </a:lnTo>
                  <a:lnTo>
                    <a:pt x="66" y="20"/>
                  </a:lnTo>
                  <a:lnTo>
                    <a:pt x="40" y="16"/>
                  </a:lnTo>
                  <a:lnTo>
                    <a:pt x="38" y="20"/>
                  </a:lnTo>
                  <a:lnTo>
                    <a:pt x="40" y="22"/>
                  </a:lnTo>
                  <a:lnTo>
                    <a:pt x="50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0" y="28"/>
                  </a:lnTo>
                  <a:lnTo>
                    <a:pt x="22" y="32"/>
                  </a:lnTo>
                  <a:lnTo>
                    <a:pt x="14" y="30"/>
                  </a:lnTo>
                  <a:lnTo>
                    <a:pt x="8" y="30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10" y="44"/>
                  </a:lnTo>
                  <a:lnTo>
                    <a:pt x="8" y="50"/>
                  </a:lnTo>
                  <a:lnTo>
                    <a:pt x="10" y="58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6" y="64"/>
                  </a:lnTo>
                  <a:lnTo>
                    <a:pt x="4" y="60"/>
                  </a:lnTo>
                  <a:lnTo>
                    <a:pt x="4" y="66"/>
                  </a:lnTo>
                  <a:lnTo>
                    <a:pt x="2" y="66"/>
                  </a:lnTo>
                  <a:lnTo>
                    <a:pt x="12" y="72"/>
                  </a:lnTo>
                  <a:lnTo>
                    <a:pt x="14" y="74"/>
                  </a:lnTo>
                  <a:lnTo>
                    <a:pt x="12" y="76"/>
                  </a:lnTo>
                  <a:lnTo>
                    <a:pt x="14" y="78"/>
                  </a:lnTo>
                  <a:lnTo>
                    <a:pt x="16" y="78"/>
                  </a:lnTo>
                  <a:lnTo>
                    <a:pt x="14" y="82"/>
                  </a:lnTo>
                  <a:lnTo>
                    <a:pt x="18" y="84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28" y="86"/>
                  </a:lnTo>
                  <a:lnTo>
                    <a:pt x="28" y="88"/>
                  </a:lnTo>
                  <a:lnTo>
                    <a:pt x="18" y="92"/>
                  </a:lnTo>
                  <a:lnTo>
                    <a:pt x="18" y="94"/>
                  </a:lnTo>
                  <a:lnTo>
                    <a:pt x="26" y="92"/>
                  </a:lnTo>
                  <a:lnTo>
                    <a:pt x="26" y="94"/>
                  </a:lnTo>
                  <a:lnTo>
                    <a:pt x="28" y="92"/>
                  </a:lnTo>
                  <a:lnTo>
                    <a:pt x="32" y="92"/>
                  </a:lnTo>
                  <a:lnTo>
                    <a:pt x="36" y="94"/>
                  </a:lnTo>
                  <a:lnTo>
                    <a:pt x="38" y="92"/>
                  </a:lnTo>
                  <a:lnTo>
                    <a:pt x="40" y="94"/>
                  </a:lnTo>
                  <a:lnTo>
                    <a:pt x="40" y="98"/>
                  </a:lnTo>
                  <a:lnTo>
                    <a:pt x="42" y="100"/>
                  </a:lnTo>
                  <a:lnTo>
                    <a:pt x="50" y="102"/>
                  </a:lnTo>
                  <a:lnTo>
                    <a:pt x="58" y="100"/>
                  </a:lnTo>
                  <a:lnTo>
                    <a:pt x="60" y="90"/>
                  </a:lnTo>
                  <a:lnTo>
                    <a:pt x="64" y="90"/>
                  </a:lnTo>
                  <a:lnTo>
                    <a:pt x="78" y="96"/>
                  </a:lnTo>
                  <a:lnTo>
                    <a:pt x="84" y="104"/>
                  </a:lnTo>
                  <a:lnTo>
                    <a:pt x="90" y="104"/>
                  </a:lnTo>
                  <a:lnTo>
                    <a:pt x="106" y="100"/>
                  </a:lnTo>
                  <a:lnTo>
                    <a:pt x="112" y="94"/>
                  </a:lnTo>
                  <a:lnTo>
                    <a:pt x="114" y="92"/>
                  </a:lnTo>
                  <a:lnTo>
                    <a:pt x="126" y="96"/>
                  </a:lnTo>
                  <a:lnTo>
                    <a:pt x="128" y="96"/>
                  </a:lnTo>
                  <a:lnTo>
                    <a:pt x="128" y="92"/>
                  </a:lnTo>
                  <a:lnTo>
                    <a:pt x="132" y="92"/>
                  </a:lnTo>
                  <a:lnTo>
                    <a:pt x="134" y="94"/>
                  </a:lnTo>
                  <a:lnTo>
                    <a:pt x="130" y="96"/>
                  </a:lnTo>
                  <a:lnTo>
                    <a:pt x="130" y="108"/>
                  </a:lnTo>
                  <a:lnTo>
                    <a:pt x="132" y="110"/>
                  </a:lnTo>
                  <a:lnTo>
                    <a:pt x="134" y="108"/>
                  </a:lnTo>
                  <a:lnTo>
                    <a:pt x="136" y="104"/>
                  </a:lnTo>
                  <a:lnTo>
                    <a:pt x="136" y="102"/>
                  </a:lnTo>
                  <a:lnTo>
                    <a:pt x="140" y="100"/>
                  </a:lnTo>
                  <a:lnTo>
                    <a:pt x="138" y="98"/>
                  </a:lnTo>
                  <a:lnTo>
                    <a:pt x="140" y="90"/>
                  </a:lnTo>
                  <a:lnTo>
                    <a:pt x="146" y="92"/>
                  </a:lnTo>
                  <a:lnTo>
                    <a:pt x="146" y="94"/>
                  </a:lnTo>
                  <a:lnTo>
                    <a:pt x="152" y="94"/>
                  </a:lnTo>
                  <a:lnTo>
                    <a:pt x="164" y="90"/>
                  </a:lnTo>
                  <a:lnTo>
                    <a:pt x="168" y="92"/>
                  </a:lnTo>
                  <a:lnTo>
                    <a:pt x="174" y="94"/>
                  </a:lnTo>
                  <a:lnTo>
                    <a:pt x="196" y="86"/>
                  </a:lnTo>
                  <a:lnTo>
                    <a:pt x="208" y="86"/>
                  </a:lnTo>
                  <a:lnTo>
                    <a:pt x="214" y="82"/>
                  </a:lnTo>
                  <a:lnTo>
                    <a:pt x="216" y="86"/>
                  </a:lnTo>
                  <a:lnTo>
                    <a:pt x="216" y="88"/>
                  </a:lnTo>
                  <a:lnTo>
                    <a:pt x="224" y="80"/>
                  </a:lnTo>
                  <a:lnTo>
                    <a:pt x="230" y="82"/>
                  </a:lnTo>
                  <a:lnTo>
                    <a:pt x="242" y="82"/>
                  </a:lnTo>
                  <a:lnTo>
                    <a:pt x="244" y="86"/>
                  </a:lnTo>
                  <a:lnTo>
                    <a:pt x="248" y="86"/>
                  </a:lnTo>
                  <a:lnTo>
                    <a:pt x="250" y="84"/>
                  </a:lnTo>
                  <a:lnTo>
                    <a:pt x="248" y="80"/>
                  </a:lnTo>
                  <a:lnTo>
                    <a:pt x="242" y="74"/>
                  </a:lnTo>
                  <a:lnTo>
                    <a:pt x="242" y="54"/>
                  </a:lnTo>
                  <a:lnTo>
                    <a:pt x="240" y="48"/>
                  </a:lnTo>
                  <a:lnTo>
                    <a:pt x="244" y="46"/>
                  </a:lnTo>
                  <a:lnTo>
                    <a:pt x="246" y="40"/>
                  </a:lnTo>
                  <a:lnTo>
                    <a:pt x="246" y="4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" name="Google Shape;328;p2"/>
            <p:cNvSpPr/>
            <p:nvPr/>
          </p:nvSpPr>
          <p:spPr>
            <a:xfrm>
              <a:off x="5103813" y="3614738"/>
              <a:ext cx="146050" cy="133350"/>
            </a:xfrm>
            <a:custGeom>
              <a:rect b="b" l="l" r="r" t="t"/>
              <a:pathLst>
                <a:path extrusionOk="0" h="84" w="92">
                  <a:moveTo>
                    <a:pt x="92" y="6"/>
                  </a:moveTo>
                  <a:lnTo>
                    <a:pt x="92" y="4"/>
                  </a:lnTo>
                  <a:lnTo>
                    <a:pt x="90" y="0"/>
                  </a:lnTo>
                  <a:lnTo>
                    <a:pt x="84" y="4"/>
                  </a:lnTo>
                  <a:lnTo>
                    <a:pt x="72" y="4"/>
                  </a:lnTo>
                  <a:lnTo>
                    <a:pt x="50" y="12"/>
                  </a:lnTo>
                  <a:lnTo>
                    <a:pt x="44" y="10"/>
                  </a:lnTo>
                  <a:lnTo>
                    <a:pt x="40" y="8"/>
                  </a:lnTo>
                  <a:lnTo>
                    <a:pt x="28" y="12"/>
                  </a:lnTo>
                  <a:lnTo>
                    <a:pt x="22" y="12"/>
                  </a:lnTo>
                  <a:lnTo>
                    <a:pt x="22" y="10"/>
                  </a:lnTo>
                  <a:lnTo>
                    <a:pt x="16" y="8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0" y="26"/>
                  </a:lnTo>
                  <a:lnTo>
                    <a:pt x="8" y="28"/>
                  </a:lnTo>
                  <a:lnTo>
                    <a:pt x="6" y="26"/>
                  </a:lnTo>
                  <a:lnTo>
                    <a:pt x="4" y="30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14" y="44"/>
                  </a:lnTo>
                  <a:lnTo>
                    <a:pt x="12" y="46"/>
                  </a:lnTo>
                  <a:lnTo>
                    <a:pt x="16" y="48"/>
                  </a:lnTo>
                  <a:lnTo>
                    <a:pt x="16" y="52"/>
                  </a:lnTo>
                  <a:lnTo>
                    <a:pt x="12" y="56"/>
                  </a:lnTo>
                  <a:lnTo>
                    <a:pt x="12" y="58"/>
                  </a:lnTo>
                  <a:lnTo>
                    <a:pt x="8" y="58"/>
                  </a:lnTo>
                  <a:lnTo>
                    <a:pt x="6" y="62"/>
                  </a:lnTo>
                  <a:lnTo>
                    <a:pt x="8" y="64"/>
                  </a:lnTo>
                  <a:lnTo>
                    <a:pt x="2" y="68"/>
                  </a:lnTo>
                  <a:lnTo>
                    <a:pt x="0" y="76"/>
                  </a:lnTo>
                  <a:lnTo>
                    <a:pt x="4" y="76"/>
                  </a:lnTo>
                  <a:lnTo>
                    <a:pt x="10" y="82"/>
                  </a:lnTo>
                  <a:lnTo>
                    <a:pt x="14" y="84"/>
                  </a:lnTo>
                  <a:lnTo>
                    <a:pt x="42" y="68"/>
                  </a:lnTo>
                  <a:lnTo>
                    <a:pt x="74" y="48"/>
                  </a:lnTo>
                  <a:lnTo>
                    <a:pt x="76" y="42"/>
                  </a:lnTo>
                  <a:lnTo>
                    <a:pt x="78" y="16"/>
                  </a:lnTo>
                  <a:lnTo>
                    <a:pt x="86" y="14"/>
                  </a:lnTo>
                  <a:lnTo>
                    <a:pt x="90" y="6"/>
                  </a:lnTo>
                  <a:lnTo>
                    <a:pt x="92" y="6"/>
                  </a:lnTo>
                  <a:lnTo>
                    <a:pt x="92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5094288" y="3684588"/>
              <a:ext cx="34925" cy="44450"/>
            </a:xfrm>
            <a:custGeom>
              <a:rect b="b" l="l" r="r" t="t"/>
              <a:pathLst>
                <a:path extrusionOk="0" h="28" w="22">
                  <a:moveTo>
                    <a:pt x="0" y="26"/>
                  </a:moveTo>
                  <a:lnTo>
                    <a:pt x="10" y="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22" y="4"/>
                  </a:lnTo>
                  <a:lnTo>
                    <a:pt x="22" y="8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4" y="14"/>
                  </a:lnTo>
                  <a:lnTo>
                    <a:pt x="12" y="18"/>
                  </a:lnTo>
                  <a:lnTo>
                    <a:pt x="14" y="20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5195888" y="3440113"/>
              <a:ext cx="142875" cy="69850"/>
            </a:xfrm>
            <a:custGeom>
              <a:rect b="b" l="l" r="r" t="t"/>
              <a:pathLst>
                <a:path extrusionOk="0" h="44" w="90">
                  <a:moveTo>
                    <a:pt x="0" y="2"/>
                  </a:moveTo>
                  <a:lnTo>
                    <a:pt x="10" y="0"/>
                  </a:lnTo>
                  <a:lnTo>
                    <a:pt x="24" y="6"/>
                  </a:lnTo>
                  <a:lnTo>
                    <a:pt x="40" y="8"/>
                  </a:lnTo>
                  <a:lnTo>
                    <a:pt x="56" y="18"/>
                  </a:lnTo>
                  <a:lnTo>
                    <a:pt x="72" y="16"/>
                  </a:lnTo>
                  <a:lnTo>
                    <a:pt x="78" y="20"/>
                  </a:lnTo>
                  <a:lnTo>
                    <a:pt x="78" y="26"/>
                  </a:lnTo>
                  <a:lnTo>
                    <a:pt x="88" y="30"/>
                  </a:lnTo>
                  <a:lnTo>
                    <a:pt x="84" y="36"/>
                  </a:lnTo>
                  <a:lnTo>
                    <a:pt x="90" y="40"/>
                  </a:lnTo>
                  <a:lnTo>
                    <a:pt x="90" y="42"/>
                  </a:lnTo>
                  <a:lnTo>
                    <a:pt x="90" y="44"/>
                  </a:lnTo>
                  <a:lnTo>
                    <a:pt x="82" y="42"/>
                  </a:lnTo>
                  <a:lnTo>
                    <a:pt x="74" y="38"/>
                  </a:lnTo>
                  <a:lnTo>
                    <a:pt x="68" y="42"/>
                  </a:lnTo>
                  <a:lnTo>
                    <a:pt x="48" y="44"/>
                  </a:lnTo>
                  <a:lnTo>
                    <a:pt x="40" y="38"/>
                  </a:lnTo>
                  <a:lnTo>
                    <a:pt x="34" y="40"/>
                  </a:lnTo>
                  <a:lnTo>
                    <a:pt x="24" y="38"/>
                  </a:lnTo>
                  <a:lnTo>
                    <a:pt x="22" y="36"/>
                  </a:lnTo>
                  <a:lnTo>
                    <a:pt x="26" y="34"/>
                  </a:lnTo>
                  <a:lnTo>
                    <a:pt x="26" y="28"/>
                  </a:lnTo>
                  <a:lnTo>
                    <a:pt x="20" y="14"/>
                  </a:lnTo>
                  <a:lnTo>
                    <a:pt x="14" y="10"/>
                  </a:lnTo>
                  <a:lnTo>
                    <a:pt x="6" y="8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2"/>
            <p:cNvSpPr/>
            <p:nvPr/>
          </p:nvSpPr>
          <p:spPr>
            <a:xfrm>
              <a:off x="4903788" y="3487738"/>
              <a:ext cx="63500" cy="53975"/>
            </a:xfrm>
            <a:custGeom>
              <a:rect b="b" l="l" r="r" t="t"/>
              <a:pathLst>
                <a:path extrusionOk="0" h="34" w="40">
                  <a:moveTo>
                    <a:pt x="26" y="2"/>
                  </a:moveTo>
                  <a:lnTo>
                    <a:pt x="18" y="2"/>
                  </a:lnTo>
                  <a:lnTo>
                    <a:pt x="14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10" y="24"/>
                  </a:lnTo>
                  <a:lnTo>
                    <a:pt x="2" y="28"/>
                  </a:lnTo>
                  <a:lnTo>
                    <a:pt x="2" y="34"/>
                  </a:lnTo>
                  <a:lnTo>
                    <a:pt x="20" y="18"/>
                  </a:lnTo>
                  <a:lnTo>
                    <a:pt x="38" y="18"/>
                  </a:lnTo>
                  <a:lnTo>
                    <a:pt x="40" y="14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6" y="2"/>
                  </a:lnTo>
                  <a:lnTo>
                    <a:pt x="26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Google Shape;332;p2"/>
            <p:cNvSpPr/>
            <p:nvPr/>
          </p:nvSpPr>
          <p:spPr>
            <a:xfrm>
              <a:off x="4776788" y="3494088"/>
              <a:ext cx="136525" cy="114300"/>
            </a:xfrm>
            <a:custGeom>
              <a:rect b="b" l="l" r="r" t="t"/>
              <a:pathLst>
                <a:path extrusionOk="0" h="72" w="86">
                  <a:moveTo>
                    <a:pt x="0" y="38"/>
                  </a:moveTo>
                  <a:lnTo>
                    <a:pt x="12" y="22"/>
                  </a:lnTo>
                  <a:lnTo>
                    <a:pt x="12" y="16"/>
                  </a:lnTo>
                  <a:lnTo>
                    <a:pt x="20" y="16"/>
                  </a:lnTo>
                  <a:lnTo>
                    <a:pt x="28" y="12"/>
                  </a:lnTo>
                  <a:lnTo>
                    <a:pt x="32" y="12"/>
                  </a:lnTo>
                  <a:lnTo>
                    <a:pt x="38" y="8"/>
                  </a:lnTo>
                  <a:lnTo>
                    <a:pt x="58" y="4"/>
                  </a:lnTo>
                  <a:lnTo>
                    <a:pt x="72" y="10"/>
                  </a:lnTo>
                  <a:lnTo>
                    <a:pt x="78" y="8"/>
                  </a:lnTo>
                  <a:lnTo>
                    <a:pt x="80" y="6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6" y="4"/>
                  </a:lnTo>
                  <a:lnTo>
                    <a:pt x="86" y="6"/>
                  </a:lnTo>
                  <a:lnTo>
                    <a:pt x="84" y="8"/>
                  </a:lnTo>
                  <a:lnTo>
                    <a:pt x="82" y="16"/>
                  </a:lnTo>
                  <a:lnTo>
                    <a:pt x="80" y="20"/>
                  </a:lnTo>
                  <a:lnTo>
                    <a:pt x="66" y="14"/>
                  </a:lnTo>
                  <a:lnTo>
                    <a:pt x="62" y="16"/>
                  </a:lnTo>
                  <a:lnTo>
                    <a:pt x="58" y="16"/>
                  </a:lnTo>
                  <a:lnTo>
                    <a:pt x="48" y="22"/>
                  </a:lnTo>
                  <a:lnTo>
                    <a:pt x="54" y="24"/>
                  </a:lnTo>
                  <a:lnTo>
                    <a:pt x="56" y="28"/>
                  </a:lnTo>
                  <a:lnTo>
                    <a:pt x="50" y="26"/>
                  </a:lnTo>
                  <a:lnTo>
                    <a:pt x="48" y="28"/>
                  </a:lnTo>
                  <a:lnTo>
                    <a:pt x="52" y="30"/>
                  </a:lnTo>
                  <a:lnTo>
                    <a:pt x="52" y="32"/>
                  </a:lnTo>
                  <a:lnTo>
                    <a:pt x="48" y="28"/>
                  </a:lnTo>
                  <a:lnTo>
                    <a:pt x="44" y="28"/>
                  </a:lnTo>
                  <a:lnTo>
                    <a:pt x="48" y="32"/>
                  </a:lnTo>
                  <a:lnTo>
                    <a:pt x="46" y="34"/>
                  </a:lnTo>
                  <a:lnTo>
                    <a:pt x="42" y="28"/>
                  </a:lnTo>
                  <a:lnTo>
                    <a:pt x="36" y="24"/>
                  </a:lnTo>
                  <a:lnTo>
                    <a:pt x="38" y="22"/>
                  </a:lnTo>
                  <a:lnTo>
                    <a:pt x="34" y="22"/>
                  </a:lnTo>
                  <a:lnTo>
                    <a:pt x="34" y="32"/>
                  </a:lnTo>
                  <a:lnTo>
                    <a:pt x="42" y="46"/>
                  </a:lnTo>
                  <a:lnTo>
                    <a:pt x="40" y="46"/>
                  </a:lnTo>
                  <a:lnTo>
                    <a:pt x="40" y="44"/>
                  </a:lnTo>
                  <a:lnTo>
                    <a:pt x="38" y="44"/>
                  </a:lnTo>
                  <a:lnTo>
                    <a:pt x="38" y="48"/>
                  </a:lnTo>
                  <a:lnTo>
                    <a:pt x="32" y="50"/>
                  </a:lnTo>
                  <a:lnTo>
                    <a:pt x="42" y="54"/>
                  </a:lnTo>
                  <a:lnTo>
                    <a:pt x="44" y="58"/>
                  </a:lnTo>
                  <a:lnTo>
                    <a:pt x="52" y="62"/>
                  </a:lnTo>
                  <a:lnTo>
                    <a:pt x="52" y="72"/>
                  </a:lnTo>
                  <a:lnTo>
                    <a:pt x="46" y="66"/>
                  </a:lnTo>
                  <a:lnTo>
                    <a:pt x="40" y="68"/>
                  </a:lnTo>
                  <a:lnTo>
                    <a:pt x="38" y="66"/>
                  </a:lnTo>
                  <a:lnTo>
                    <a:pt x="40" y="66"/>
                  </a:lnTo>
                  <a:lnTo>
                    <a:pt x="40" y="64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16" y="60"/>
                  </a:lnTo>
                  <a:lnTo>
                    <a:pt x="14" y="60"/>
                  </a:lnTo>
                  <a:lnTo>
                    <a:pt x="8" y="52"/>
                  </a:lnTo>
                  <a:lnTo>
                    <a:pt x="14" y="52"/>
                  </a:lnTo>
                  <a:lnTo>
                    <a:pt x="12" y="48"/>
                  </a:lnTo>
                  <a:lnTo>
                    <a:pt x="10" y="48"/>
                  </a:lnTo>
                  <a:lnTo>
                    <a:pt x="8" y="50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2"/>
            <p:cNvSpPr/>
            <p:nvPr/>
          </p:nvSpPr>
          <p:spPr>
            <a:xfrm>
              <a:off x="4824413" y="3424238"/>
              <a:ext cx="133350" cy="85725"/>
            </a:xfrm>
            <a:custGeom>
              <a:rect b="b" l="l" r="r" t="t"/>
              <a:pathLst>
                <a:path extrusionOk="0" h="54" w="84">
                  <a:moveTo>
                    <a:pt x="8" y="52"/>
                  </a:moveTo>
                  <a:lnTo>
                    <a:pt x="6" y="40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6" y="20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2"/>
                  </a:lnTo>
                  <a:lnTo>
                    <a:pt x="6" y="6"/>
                  </a:lnTo>
                  <a:lnTo>
                    <a:pt x="10" y="8"/>
                  </a:lnTo>
                  <a:lnTo>
                    <a:pt x="42" y="10"/>
                  </a:lnTo>
                  <a:lnTo>
                    <a:pt x="62" y="2"/>
                  </a:lnTo>
                  <a:lnTo>
                    <a:pt x="66" y="2"/>
                  </a:lnTo>
                  <a:lnTo>
                    <a:pt x="76" y="4"/>
                  </a:lnTo>
                  <a:lnTo>
                    <a:pt x="80" y="8"/>
                  </a:lnTo>
                  <a:lnTo>
                    <a:pt x="84" y="8"/>
                  </a:lnTo>
                  <a:lnTo>
                    <a:pt x="82" y="14"/>
                  </a:lnTo>
                  <a:lnTo>
                    <a:pt x="78" y="16"/>
                  </a:lnTo>
                  <a:lnTo>
                    <a:pt x="76" y="20"/>
                  </a:lnTo>
                  <a:lnTo>
                    <a:pt x="76" y="26"/>
                  </a:lnTo>
                  <a:lnTo>
                    <a:pt x="70" y="32"/>
                  </a:lnTo>
                  <a:lnTo>
                    <a:pt x="76" y="42"/>
                  </a:lnTo>
                  <a:lnTo>
                    <a:pt x="68" y="42"/>
                  </a:lnTo>
                  <a:lnTo>
                    <a:pt x="64" y="40"/>
                  </a:lnTo>
                  <a:lnTo>
                    <a:pt x="54" y="44"/>
                  </a:lnTo>
                  <a:lnTo>
                    <a:pt x="50" y="44"/>
                  </a:lnTo>
                  <a:lnTo>
                    <a:pt x="50" y="50"/>
                  </a:lnTo>
                  <a:lnTo>
                    <a:pt x="48" y="52"/>
                  </a:lnTo>
                  <a:lnTo>
                    <a:pt x="42" y="54"/>
                  </a:lnTo>
                  <a:lnTo>
                    <a:pt x="28" y="48"/>
                  </a:lnTo>
                  <a:lnTo>
                    <a:pt x="8" y="52"/>
                  </a:lnTo>
                  <a:lnTo>
                    <a:pt x="8" y="5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Google Shape;334;p2"/>
            <p:cNvSpPr/>
            <p:nvPr/>
          </p:nvSpPr>
          <p:spPr>
            <a:xfrm>
              <a:off x="4691063" y="3290888"/>
              <a:ext cx="142875" cy="85725"/>
            </a:xfrm>
            <a:custGeom>
              <a:rect b="b" l="l" r="r" t="t"/>
              <a:pathLst>
                <a:path extrusionOk="0" h="54" w="90">
                  <a:moveTo>
                    <a:pt x="90" y="12"/>
                  </a:moveTo>
                  <a:lnTo>
                    <a:pt x="86" y="6"/>
                  </a:lnTo>
                  <a:lnTo>
                    <a:pt x="80" y="2"/>
                  </a:lnTo>
                  <a:lnTo>
                    <a:pt x="62" y="0"/>
                  </a:lnTo>
                  <a:lnTo>
                    <a:pt x="58" y="2"/>
                  </a:lnTo>
                  <a:lnTo>
                    <a:pt x="56" y="6"/>
                  </a:lnTo>
                  <a:lnTo>
                    <a:pt x="52" y="8"/>
                  </a:lnTo>
                  <a:lnTo>
                    <a:pt x="48" y="6"/>
                  </a:lnTo>
                  <a:lnTo>
                    <a:pt x="36" y="10"/>
                  </a:lnTo>
                  <a:lnTo>
                    <a:pt x="30" y="16"/>
                  </a:lnTo>
                  <a:lnTo>
                    <a:pt x="22" y="16"/>
                  </a:lnTo>
                  <a:lnTo>
                    <a:pt x="14" y="10"/>
                  </a:lnTo>
                  <a:lnTo>
                    <a:pt x="12" y="16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4" y="24"/>
                  </a:lnTo>
                  <a:lnTo>
                    <a:pt x="4" y="30"/>
                  </a:lnTo>
                  <a:lnTo>
                    <a:pt x="0" y="32"/>
                  </a:lnTo>
                  <a:lnTo>
                    <a:pt x="4" y="34"/>
                  </a:lnTo>
                  <a:lnTo>
                    <a:pt x="6" y="40"/>
                  </a:lnTo>
                  <a:lnTo>
                    <a:pt x="18" y="50"/>
                  </a:lnTo>
                  <a:lnTo>
                    <a:pt x="24" y="54"/>
                  </a:lnTo>
                  <a:lnTo>
                    <a:pt x="36" y="52"/>
                  </a:lnTo>
                  <a:lnTo>
                    <a:pt x="48" y="46"/>
                  </a:lnTo>
                  <a:lnTo>
                    <a:pt x="54" y="46"/>
                  </a:lnTo>
                  <a:lnTo>
                    <a:pt x="56" y="48"/>
                  </a:lnTo>
                  <a:lnTo>
                    <a:pt x="68" y="44"/>
                  </a:lnTo>
                  <a:lnTo>
                    <a:pt x="76" y="26"/>
                  </a:lnTo>
                  <a:lnTo>
                    <a:pt x="80" y="20"/>
                  </a:lnTo>
                  <a:lnTo>
                    <a:pt x="90" y="12"/>
                  </a:lnTo>
                  <a:lnTo>
                    <a:pt x="90" y="1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2"/>
            <p:cNvSpPr/>
            <p:nvPr/>
          </p:nvSpPr>
          <p:spPr>
            <a:xfrm>
              <a:off x="4633913" y="3341688"/>
              <a:ext cx="66675" cy="47625"/>
            </a:xfrm>
            <a:custGeom>
              <a:rect b="b" l="l" r="r" t="t"/>
              <a:pathLst>
                <a:path extrusionOk="0" h="30" w="42">
                  <a:moveTo>
                    <a:pt x="2" y="28"/>
                  </a:moveTo>
                  <a:lnTo>
                    <a:pt x="12" y="30"/>
                  </a:lnTo>
                  <a:lnTo>
                    <a:pt x="16" y="26"/>
                  </a:lnTo>
                  <a:lnTo>
                    <a:pt x="18" y="30"/>
                  </a:lnTo>
                  <a:lnTo>
                    <a:pt x="20" y="2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24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8" y="10"/>
                  </a:lnTo>
                  <a:lnTo>
                    <a:pt x="38" y="6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4" y="4"/>
                  </a:lnTo>
                  <a:lnTo>
                    <a:pt x="18" y="6"/>
                  </a:lnTo>
                  <a:lnTo>
                    <a:pt x="14" y="10"/>
                  </a:lnTo>
                  <a:lnTo>
                    <a:pt x="4" y="8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Google Shape;336;p2"/>
            <p:cNvSpPr/>
            <p:nvPr/>
          </p:nvSpPr>
          <p:spPr>
            <a:xfrm>
              <a:off x="4706938" y="3259138"/>
              <a:ext cx="117475" cy="57150"/>
            </a:xfrm>
            <a:custGeom>
              <a:rect b="b" l="l" r="r" t="t"/>
              <a:pathLst>
                <a:path extrusionOk="0" h="36" w="74">
                  <a:moveTo>
                    <a:pt x="70" y="22"/>
                  </a:moveTo>
                  <a:lnTo>
                    <a:pt x="52" y="20"/>
                  </a:lnTo>
                  <a:lnTo>
                    <a:pt x="48" y="22"/>
                  </a:lnTo>
                  <a:lnTo>
                    <a:pt x="46" y="26"/>
                  </a:lnTo>
                  <a:lnTo>
                    <a:pt x="42" y="28"/>
                  </a:lnTo>
                  <a:lnTo>
                    <a:pt x="38" y="26"/>
                  </a:lnTo>
                  <a:lnTo>
                    <a:pt x="26" y="30"/>
                  </a:lnTo>
                  <a:lnTo>
                    <a:pt x="20" y="36"/>
                  </a:lnTo>
                  <a:lnTo>
                    <a:pt x="12" y="36"/>
                  </a:lnTo>
                  <a:lnTo>
                    <a:pt x="4" y="30"/>
                  </a:lnTo>
                  <a:lnTo>
                    <a:pt x="0" y="20"/>
                  </a:lnTo>
                  <a:lnTo>
                    <a:pt x="4" y="16"/>
                  </a:lnTo>
                  <a:lnTo>
                    <a:pt x="10" y="16"/>
                  </a:lnTo>
                  <a:lnTo>
                    <a:pt x="14" y="14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26" y="0"/>
                  </a:lnTo>
                  <a:lnTo>
                    <a:pt x="30" y="2"/>
                  </a:lnTo>
                  <a:lnTo>
                    <a:pt x="34" y="0"/>
                  </a:lnTo>
                  <a:lnTo>
                    <a:pt x="40" y="6"/>
                  </a:lnTo>
                  <a:lnTo>
                    <a:pt x="48" y="2"/>
                  </a:lnTo>
                  <a:lnTo>
                    <a:pt x="54" y="4"/>
                  </a:lnTo>
                  <a:lnTo>
                    <a:pt x="62" y="2"/>
                  </a:lnTo>
                  <a:lnTo>
                    <a:pt x="74" y="8"/>
                  </a:lnTo>
                  <a:lnTo>
                    <a:pt x="70" y="22"/>
                  </a:lnTo>
                  <a:lnTo>
                    <a:pt x="70" y="2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2"/>
            <p:cNvSpPr/>
            <p:nvPr/>
          </p:nvSpPr>
          <p:spPr>
            <a:xfrm>
              <a:off x="4602163" y="3205163"/>
              <a:ext cx="146050" cy="85725"/>
            </a:xfrm>
            <a:custGeom>
              <a:rect b="b" l="l" r="r" t="t"/>
              <a:pathLst>
                <a:path extrusionOk="0" h="54" w="92">
                  <a:moveTo>
                    <a:pt x="92" y="34"/>
                  </a:moveTo>
                  <a:lnTo>
                    <a:pt x="88" y="32"/>
                  </a:lnTo>
                  <a:lnTo>
                    <a:pt x="84" y="24"/>
                  </a:lnTo>
                  <a:lnTo>
                    <a:pt x="78" y="22"/>
                  </a:lnTo>
                  <a:lnTo>
                    <a:pt x="78" y="18"/>
                  </a:lnTo>
                  <a:lnTo>
                    <a:pt x="66" y="16"/>
                  </a:lnTo>
                  <a:lnTo>
                    <a:pt x="68" y="18"/>
                  </a:lnTo>
                  <a:lnTo>
                    <a:pt x="64" y="20"/>
                  </a:lnTo>
                  <a:lnTo>
                    <a:pt x="58" y="16"/>
                  </a:lnTo>
                  <a:lnTo>
                    <a:pt x="58" y="12"/>
                  </a:lnTo>
                  <a:lnTo>
                    <a:pt x="54" y="8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0" y="0"/>
                  </a:lnTo>
                  <a:lnTo>
                    <a:pt x="30" y="6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6" y="24"/>
                  </a:lnTo>
                  <a:lnTo>
                    <a:pt x="6" y="32"/>
                  </a:lnTo>
                  <a:lnTo>
                    <a:pt x="8" y="34"/>
                  </a:lnTo>
                  <a:lnTo>
                    <a:pt x="24" y="50"/>
                  </a:lnTo>
                  <a:lnTo>
                    <a:pt x="30" y="52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2" y="44"/>
                  </a:lnTo>
                  <a:lnTo>
                    <a:pt x="50" y="46"/>
                  </a:lnTo>
                  <a:lnTo>
                    <a:pt x="56" y="50"/>
                  </a:lnTo>
                  <a:lnTo>
                    <a:pt x="64" y="48"/>
                  </a:lnTo>
                  <a:lnTo>
                    <a:pt x="66" y="54"/>
                  </a:lnTo>
                  <a:lnTo>
                    <a:pt x="70" y="50"/>
                  </a:lnTo>
                  <a:lnTo>
                    <a:pt x="76" y="50"/>
                  </a:lnTo>
                  <a:lnTo>
                    <a:pt x="80" y="48"/>
                  </a:lnTo>
                  <a:lnTo>
                    <a:pt x="82" y="44"/>
                  </a:lnTo>
                  <a:lnTo>
                    <a:pt x="84" y="40"/>
                  </a:lnTo>
                  <a:lnTo>
                    <a:pt x="92" y="34"/>
                  </a:lnTo>
                  <a:lnTo>
                    <a:pt x="92" y="3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8" name="Google Shape;338;p2"/>
            <p:cNvSpPr/>
            <p:nvPr/>
          </p:nvSpPr>
          <p:spPr>
            <a:xfrm>
              <a:off x="4551363" y="3275013"/>
              <a:ext cx="161925" cy="82550"/>
            </a:xfrm>
            <a:custGeom>
              <a:rect b="b" l="l" r="r" t="t"/>
              <a:pathLst>
                <a:path extrusionOk="0" h="52" w="102">
                  <a:moveTo>
                    <a:pt x="56" y="50"/>
                  </a:moveTo>
                  <a:lnTo>
                    <a:pt x="40" y="46"/>
                  </a:lnTo>
                  <a:lnTo>
                    <a:pt x="36" y="44"/>
                  </a:lnTo>
                  <a:lnTo>
                    <a:pt x="34" y="40"/>
                  </a:lnTo>
                  <a:lnTo>
                    <a:pt x="16" y="44"/>
                  </a:lnTo>
                  <a:lnTo>
                    <a:pt x="12" y="44"/>
                  </a:lnTo>
                  <a:lnTo>
                    <a:pt x="2" y="40"/>
                  </a:lnTo>
                  <a:lnTo>
                    <a:pt x="0" y="38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4" y="30"/>
                  </a:lnTo>
                  <a:lnTo>
                    <a:pt x="22" y="32"/>
                  </a:lnTo>
                  <a:lnTo>
                    <a:pt x="36" y="26"/>
                  </a:lnTo>
                  <a:lnTo>
                    <a:pt x="44" y="28"/>
                  </a:lnTo>
                  <a:lnTo>
                    <a:pt x="44" y="30"/>
                  </a:lnTo>
                  <a:lnTo>
                    <a:pt x="46" y="28"/>
                  </a:lnTo>
                  <a:lnTo>
                    <a:pt x="44" y="18"/>
                  </a:lnTo>
                  <a:lnTo>
                    <a:pt x="46" y="16"/>
                  </a:lnTo>
                  <a:lnTo>
                    <a:pt x="50" y="14"/>
                  </a:lnTo>
                  <a:lnTo>
                    <a:pt x="52" y="10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62" y="8"/>
                  </a:lnTo>
                  <a:lnTo>
                    <a:pt x="68" y="8"/>
                  </a:lnTo>
                  <a:lnTo>
                    <a:pt x="72" y="6"/>
                  </a:lnTo>
                  <a:lnTo>
                    <a:pt x="74" y="0"/>
                  </a:lnTo>
                  <a:lnTo>
                    <a:pt x="82" y="2"/>
                  </a:lnTo>
                  <a:lnTo>
                    <a:pt x="88" y="6"/>
                  </a:lnTo>
                  <a:lnTo>
                    <a:pt x="96" y="4"/>
                  </a:lnTo>
                  <a:lnTo>
                    <a:pt x="98" y="10"/>
                  </a:lnTo>
                  <a:lnTo>
                    <a:pt x="102" y="20"/>
                  </a:lnTo>
                  <a:lnTo>
                    <a:pt x="100" y="26"/>
                  </a:lnTo>
                  <a:lnTo>
                    <a:pt x="94" y="26"/>
                  </a:lnTo>
                  <a:lnTo>
                    <a:pt x="94" y="28"/>
                  </a:lnTo>
                  <a:lnTo>
                    <a:pt x="94" y="30"/>
                  </a:lnTo>
                  <a:lnTo>
                    <a:pt x="92" y="34"/>
                  </a:lnTo>
                  <a:lnTo>
                    <a:pt x="92" y="40"/>
                  </a:lnTo>
                  <a:lnTo>
                    <a:pt x="88" y="42"/>
                  </a:lnTo>
                  <a:lnTo>
                    <a:pt x="86" y="46"/>
                  </a:lnTo>
                  <a:lnTo>
                    <a:pt x="70" y="48"/>
                  </a:lnTo>
                  <a:lnTo>
                    <a:pt x="66" y="52"/>
                  </a:lnTo>
                  <a:lnTo>
                    <a:pt x="56" y="50"/>
                  </a:lnTo>
                  <a:lnTo>
                    <a:pt x="56" y="5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9" name="Google Shape;339;p2"/>
            <p:cNvSpPr/>
            <p:nvPr/>
          </p:nvSpPr>
          <p:spPr>
            <a:xfrm>
              <a:off x="4551363" y="3325813"/>
              <a:ext cx="6350" cy="12700"/>
            </a:xfrm>
            <a:custGeom>
              <a:rect b="b" l="l" r="r" t="t"/>
              <a:pathLst>
                <a:path extrusionOk="0" h="8" w="4">
                  <a:moveTo>
                    <a:pt x="2" y="8"/>
                  </a:moveTo>
                  <a:lnTo>
                    <a:pt x="4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Google Shape;340;p2"/>
            <p:cNvSpPr/>
            <p:nvPr/>
          </p:nvSpPr>
          <p:spPr>
            <a:xfrm>
              <a:off x="4491038" y="3338513"/>
              <a:ext cx="250825" cy="263525"/>
            </a:xfrm>
            <a:custGeom>
              <a:rect b="b" l="l" r="r" t="t"/>
              <a:pathLst>
                <a:path extrusionOk="0" h="166" w="158">
                  <a:moveTo>
                    <a:pt x="12" y="62"/>
                  </a:moveTo>
                  <a:lnTo>
                    <a:pt x="20" y="60"/>
                  </a:lnTo>
                  <a:lnTo>
                    <a:pt x="24" y="52"/>
                  </a:lnTo>
                  <a:lnTo>
                    <a:pt x="28" y="50"/>
                  </a:lnTo>
                  <a:lnTo>
                    <a:pt x="32" y="50"/>
                  </a:lnTo>
                  <a:lnTo>
                    <a:pt x="46" y="58"/>
                  </a:lnTo>
                  <a:lnTo>
                    <a:pt x="52" y="76"/>
                  </a:lnTo>
                  <a:lnTo>
                    <a:pt x="60" y="84"/>
                  </a:lnTo>
                  <a:lnTo>
                    <a:pt x="60" y="88"/>
                  </a:lnTo>
                  <a:lnTo>
                    <a:pt x="64" y="86"/>
                  </a:lnTo>
                  <a:lnTo>
                    <a:pt x="66" y="88"/>
                  </a:lnTo>
                  <a:lnTo>
                    <a:pt x="70" y="94"/>
                  </a:lnTo>
                  <a:lnTo>
                    <a:pt x="72" y="94"/>
                  </a:lnTo>
                  <a:lnTo>
                    <a:pt x="86" y="108"/>
                  </a:lnTo>
                  <a:lnTo>
                    <a:pt x="94" y="108"/>
                  </a:lnTo>
                  <a:lnTo>
                    <a:pt x="100" y="114"/>
                  </a:lnTo>
                  <a:lnTo>
                    <a:pt x="104" y="116"/>
                  </a:lnTo>
                  <a:lnTo>
                    <a:pt x="104" y="118"/>
                  </a:lnTo>
                  <a:lnTo>
                    <a:pt x="110" y="118"/>
                  </a:lnTo>
                  <a:lnTo>
                    <a:pt x="112" y="126"/>
                  </a:lnTo>
                  <a:lnTo>
                    <a:pt x="118" y="130"/>
                  </a:lnTo>
                  <a:lnTo>
                    <a:pt x="120" y="128"/>
                  </a:lnTo>
                  <a:lnTo>
                    <a:pt x="128" y="150"/>
                  </a:lnTo>
                  <a:lnTo>
                    <a:pt x="122" y="152"/>
                  </a:lnTo>
                  <a:lnTo>
                    <a:pt x="124" y="156"/>
                  </a:lnTo>
                  <a:lnTo>
                    <a:pt x="120" y="160"/>
                  </a:lnTo>
                  <a:lnTo>
                    <a:pt x="122" y="166"/>
                  </a:lnTo>
                  <a:lnTo>
                    <a:pt x="126" y="166"/>
                  </a:lnTo>
                  <a:lnTo>
                    <a:pt x="128" y="160"/>
                  </a:lnTo>
                  <a:lnTo>
                    <a:pt x="132" y="158"/>
                  </a:lnTo>
                  <a:lnTo>
                    <a:pt x="134" y="150"/>
                  </a:lnTo>
                  <a:lnTo>
                    <a:pt x="140" y="146"/>
                  </a:lnTo>
                  <a:lnTo>
                    <a:pt x="140" y="140"/>
                  </a:lnTo>
                  <a:lnTo>
                    <a:pt x="132" y="134"/>
                  </a:lnTo>
                  <a:lnTo>
                    <a:pt x="134" y="126"/>
                  </a:lnTo>
                  <a:lnTo>
                    <a:pt x="136" y="124"/>
                  </a:lnTo>
                  <a:lnTo>
                    <a:pt x="140" y="120"/>
                  </a:lnTo>
                  <a:lnTo>
                    <a:pt x="150" y="126"/>
                  </a:lnTo>
                  <a:lnTo>
                    <a:pt x="154" y="130"/>
                  </a:lnTo>
                  <a:lnTo>
                    <a:pt x="156" y="132"/>
                  </a:lnTo>
                  <a:lnTo>
                    <a:pt x="158" y="128"/>
                  </a:lnTo>
                  <a:lnTo>
                    <a:pt x="150" y="116"/>
                  </a:lnTo>
                  <a:lnTo>
                    <a:pt x="124" y="104"/>
                  </a:lnTo>
                  <a:lnTo>
                    <a:pt x="124" y="102"/>
                  </a:lnTo>
                  <a:lnTo>
                    <a:pt x="126" y="98"/>
                  </a:lnTo>
                  <a:lnTo>
                    <a:pt x="126" y="96"/>
                  </a:lnTo>
                  <a:lnTo>
                    <a:pt x="126" y="94"/>
                  </a:lnTo>
                  <a:lnTo>
                    <a:pt x="114" y="96"/>
                  </a:lnTo>
                  <a:lnTo>
                    <a:pt x="114" y="98"/>
                  </a:lnTo>
                  <a:lnTo>
                    <a:pt x="108" y="92"/>
                  </a:lnTo>
                  <a:lnTo>
                    <a:pt x="100" y="84"/>
                  </a:lnTo>
                  <a:lnTo>
                    <a:pt x="92" y="66"/>
                  </a:lnTo>
                  <a:lnTo>
                    <a:pt x="78" y="56"/>
                  </a:lnTo>
                  <a:lnTo>
                    <a:pt x="76" y="50"/>
                  </a:lnTo>
                  <a:lnTo>
                    <a:pt x="76" y="46"/>
                  </a:lnTo>
                  <a:lnTo>
                    <a:pt x="78" y="42"/>
                  </a:lnTo>
                  <a:lnTo>
                    <a:pt x="78" y="40"/>
                  </a:lnTo>
                  <a:lnTo>
                    <a:pt x="76" y="38"/>
                  </a:lnTo>
                  <a:lnTo>
                    <a:pt x="74" y="32"/>
                  </a:lnTo>
                  <a:lnTo>
                    <a:pt x="88" y="26"/>
                  </a:lnTo>
                  <a:lnTo>
                    <a:pt x="94" y="26"/>
                  </a:lnTo>
                  <a:lnTo>
                    <a:pt x="94" y="28"/>
                  </a:lnTo>
                  <a:lnTo>
                    <a:pt x="98" y="28"/>
                  </a:lnTo>
                  <a:lnTo>
                    <a:pt x="92" y="22"/>
                  </a:lnTo>
                  <a:lnTo>
                    <a:pt x="92" y="20"/>
                  </a:lnTo>
                  <a:lnTo>
                    <a:pt x="92" y="16"/>
                  </a:lnTo>
                  <a:lnTo>
                    <a:pt x="90" y="16"/>
                  </a:lnTo>
                  <a:lnTo>
                    <a:pt x="94" y="10"/>
                  </a:lnTo>
                  <a:lnTo>
                    <a:pt x="78" y="6"/>
                  </a:lnTo>
                  <a:lnTo>
                    <a:pt x="74" y="4"/>
                  </a:lnTo>
                  <a:lnTo>
                    <a:pt x="72" y="0"/>
                  </a:lnTo>
                  <a:lnTo>
                    <a:pt x="54" y="4"/>
                  </a:lnTo>
                  <a:lnTo>
                    <a:pt x="50" y="4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6" y="14"/>
                  </a:lnTo>
                  <a:lnTo>
                    <a:pt x="34" y="12"/>
                  </a:lnTo>
                  <a:lnTo>
                    <a:pt x="30" y="22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16" y="22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6" y="34"/>
                  </a:lnTo>
                  <a:lnTo>
                    <a:pt x="2" y="38"/>
                  </a:lnTo>
                  <a:lnTo>
                    <a:pt x="0" y="40"/>
                  </a:lnTo>
                  <a:lnTo>
                    <a:pt x="4" y="42"/>
                  </a:lnTo>
                  <a:lnTo>
                    <a:pt x="4" y="50"/>
                  </a:lnTo>
                  <a:lnTo>
                    <a:pt x="6" y="54"/>
                  </a:lnTo>
                  <a:lnTo>
                    <a:pt x="12" y="54"/>
                  </a:lnTo>
                  <a:lnTo>
                    <a:pt x="12" y="62"/>
                  </a:lnTo>
                  <a:lnTo>
                    <a:pt x="12" y="6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p2"/>
            <p:cNvSpPr/>
            <p:nvPr/>
          </p:nvSpPr>
          <p:spPr>
            <a:xfrm>
              <a:off x="4637088" y="3351213"/>
              <a:ext cx="123825" cy="107950"/>
            </a:xfrm>
            <a:custGeom>
              <a:rect b="b" l="l" r="r" t="t"/>
              <a:pathLst>
                <a:path extrusionOk="0" h="68" w="78">
                  <a:moveTo>
                    <a:pt x="70" y="14"/>
                  </a:moveTo>
                  <a:lnTo>
                    <a:pt x="58" y="16"/>
                  </a:lnTo>
                  <a:lnTo>
                    <a:pt x="52" y="1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6" y="4"/>
                  </a:lnTo>
                  <a:lnTo>
                    <a:pt x="28" y="8"/>
                  </a:lnTo>
                  <a:lnTo>
                    <a:pt x="26" y="1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1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18" y="22"/>
                  </a:lnTo>
                  <a:lnTo>
                    <a:pt x="16" y="24"/>
                  </a:lnTo>
                  <a:lnTo>
                    <a:pt x="14" y="20"/>
                  </a:lnTo>
                  <a:lnTo>
                    <a:pt x="10" y="2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4" y="34"/>
                  </a:lnTo>
                  <a:lnTo>
                    <a:pt x="6" y="34"/>
                  </a:lnTo>
                  <a:lnTo>
                    <a:pt x="10" y="24"/>
                  </a:lnTo>
                  <a:lnTo>
                    <a:pt x="14" y="26"/>
                  </a:lnTo>
                  <a:lnTo>
                    <a:pt x="18" y="30"/>
                  </a:lnTo>
                  <a:lnTo>
                    <a:pt x="20" y="40"/>
                  </a:lnTo>
                  <a:lnTo>
                    <a:pt x="26" y="44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32" y="54"/>
                  </a:lnTo>
                  <a:lnTo>
                    <a:pt x="32" y="58"/>
                  </a:lnTo>
                  <a:lnTo>
                    <a:pt x="44" y="60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56" y="68"/>
                  </a:lnTo>
                  <a:lnTo>
                    <a:pt x="50" y="62"/>
                  </a:lnTo>
                  <a:lnTo>
                    <a:pt x="50" y="58"/>
                  </a:lnTo>
                  <a:lnTo>
                    <a:pt x="34" y="44"/>
                  </a:lnTo>
                  <a:lnTo>
                    <a:pt x="34" y="38"/>
                  </a:lnTo>
                  <a:lnTo>
                    <a:pt x="32" y="34"/>
                  </a:lnTo>
                  <a:lnTo>
                    <a:pt x="30" y="32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38" y="30"/>
                  </a:lnTo>
                  <a:lnTo>
                    <a:pt x="40" y="24"/>
                  </a:lnTo>
                  <a:lnTo>
                    <a:pt x="42" y="24"/>
                  </a:lnTo>
                  <a:lnTo>
                    <a:pt x="46" y="24"/>
                  </a:lnTo>
                  <a:lnTo>
                    <a:pt x="58" y="28"/>
                  </a:lnTo>
                  <a:lnTo>
                    <a:pt x="60" y="26"/>
                  </a:lnTo>
                  <a:lnTo>
                    <a:pt x="68" y="28"/>
                  </a:lnTo>
                  <a:lnTo>
                    <a:pt x="72" y="32"/>
                  </a:lnTo>
                  <a:lnTo>
                    <a:pt x="74" y="32"/>
                  </a:lnTo>
                  <a:lnTo>
                    <a:pt x="76" y="26"/>
                  </a:lnTo>
                  <a:lnTo>
                    <a:pt x="78" y="24"/>
                  </a:lnTo>
                  <a:lnTo>
                    <a:pt x="72" y="22"/>
                  </a:lnTo>
                  <a:lnTo>
                    <a:pt x="74" y="20"/>
                  </a:lnTo>
                  <a:lnTo>
                    <a:pt x="70" y="20"/>
                  </a:lnTo>
                  <a:lnTo>
                    <a:pt x="72" y="14"/>
                  </a:lnTo>
                  <a:lnTo>
                    <a:pt x="70" y="14"/>
                  </a:lnTo>
                  <a:lnTo>
                    <a:pt x="70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Google Shape;342;p2"/>
            <p:cNvSpPr/>
            <p:nvPr/>
          </p:nvSpPr>
          <p:spPr>
            <a:xfrm>
              <a:off x="4846638" y="2884488"/>
              <a:ext cx="101600" cy="82550"/>
            </a:xfrm>
            <a:custGeom>
              <a:rect b="b" l="l" r="r" t="t"/>
              <a:pathLst>
                <a:path extrusionOk="0" h="52" w="64">
                  <a:moveTo>
                    <a:pt x="12" y="46"/>
                  </a:moveTo>
                  <a:lnTo>
                    <a:pt x="14" y="34"/>
                  </a:lnTo>
                  <a:lnTo>
                    <a:pt x="10" y="34"/>
                  </a:lnTo>
                  <a:lnTo>
                    <a:pt x="8" y="36"/>
                  </a:lnTo>
                  <a:lnTo>
                    <a:pt x="4" y="34"/>
                  </a:lnTo>
                  <a:lnTo>
                    <a:pt x="0" y="26"/>
                  </a:lnTo>
                  <a:lnTo>
                    <a:pt x="4" y="24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26" y="4"/>
                  </a:lnTo>
                  <a:lnTo>
                    <a:pt x="30" y="0"/>
                  </a:lnTo>
                  <a:lnTo>
                    <a:pt x="48" y="6"/>
                  </a:lnTo>
                  <a:lnTo>
                    <a:pt x="58" y="6"/>
                  </a:lnTo>
                  <a:lnTo>
                    <a:pt x="62" y="6"/>
                  </a:lnTo>
                  <a:lnTo>
                    <a:pt x="62" y="2"/>
                  </a:lnTo>
                  <a:lnTo>
                    <a:pt x="64" y="6"/>
                  </a:lnTo>
                  <a:lnTo>
                    <a:pt x="60" y="14"/>
                  </a:lnTo>
                  <a:lnTo>
                    <a:pt x="48" y="18"/>
                  </a:lnTo>
                  <a:lnTo>
                    <a:pt x="58" y="46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42" y="52"/>
                  </a:lnTo>
                  <a:lnTo>
                    <a:pt x="36" y="46"/>
                  </a:lnTo>
                  <a:lnTo>
                    <a:pt x="24" y="42"/>
                  </a:lnTo>
                  <a:lnTo>
                    <a:pt x="12" y="46"/>
                  </a:lnTo>
                  <a:lnTo>
                    <a:pt x="12" y="4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2"/>
            <p:cNvSpPr/>
            <p:nvPr/>
          </p:nvSpPr>
          <p:spPr>
            <a:xfrm>
              <a:off x="4649788" y="3074988"/>
              <a:ext cx="209550" cy="196850"/>
            </a:xfrm>
            <a:custGeom>
              <a:rect b="b" l="l" r="r" t="t"/>
              <a:pathLst>
                <a:path extrusionOk="0" h="124" w="132">
                  <a:moveTo>
                    <a:pt x="0" y="24"/>
                  </a:moveTo>
                  <a:lnTo>
                    <a:pt x="2" y="32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4" y="48"/>
                  </a:lnTo>
                  <a:lnTo>
                    <a:pt x="4" y="62"/>
                  </a:lnTo>
                  <a:lnTo>
                    <a:pt x="6" y="72"/>
                  </a:lnTo>
                  <a:lnTo>
                    <a:pt x="10" y="76"/>
                  </a:lnTo>
                  <a:lnTo>
                    <a:pt x="8" y="88"/>
                  </a:lnTo>
                  <a:lnTo>
                    <a:pt x="10" y="90"/>
                  </a:lnTo>
                  <a:lnTo>
                    <a:pt x="12" y="86"/>
                  </a:lnTo>
                  <a:lnTo>
                    <a:pt x="16" y="90"/>
                  </a:lnTo>
                  <a:lnTo>
                    <a:pt x="24" y="90"/>
                  </a:lnTo>
                  <a:lnTo>
                    <a:pt x="28" y="94"/>
                  </a:lnTo>
                  <a:lnTo>
                    <a:pt x="28" y="98"/>
                  </a:lnTo>
                  <a:lnTo>
                    <a:pt x="34" y="102"/>
                  </a:lnTo>
                  <a:lnTo>
                    <a:pt x="38" y="100"/>
                  </a:lnTo>
                  <a:lnTo>
                    <a:pt x="36" y="98"/>
                  </a:lnTo>
                  <a:lnTo>
                    <a:pt x="48" y="100"/>
                  </a:lnTo>
                  <a:lnTo>
                    <a:pt x="48" y="104"/>
                  </a:lnTo>
                  <a:lnTo>
                    <a:pt x="54" y="106"/>
                  </a:lnTo>
                  <a:lnTo>
                    <a:pt x="58" y="114"/>
                  </a:lnTo>
                  <a:lnTo>
                    <a:pt x="62" y="116"/>
                  </a:lnTo>
                  <a:lnTo>
                    <a:pt x="66" y="118"/>
                  </a:lnTo>
                  <a:lnTo>
                    <a:pt x="70" y="116"/>
                  </a:lnTo>
                  <a:lnTo>
                    <a:pt x="76" y="122"/>
                  </a:lnTo>
                  <a:lnTo>
                    <a:pt x="84" y="118"/>
                  </a:lnTo>
                  <a:lnTo>
                    <a:pt x="90" y="120"/>
                  </a:lnTo>
                  <a:lnTo>
                    <a:pt x="98" y="118"/>
                  </a:lnTo>
                  <a:lnTo>
                    <a:pt x="110" y="124"/>
                  </a:lnTo>
                  <a:lnTo>
                    <a:pt x="114" y="124"/>
                  </a:lnTo>
                  <a:lnTo>
                    <a:pt x="114" y="118"/>
                  </a:lnTo>
                  <a:lnTo>
                    <a:pt x="118" y="108"/>
                  </a:lnTo>
                  <a:lnTo>
                    <a:pt x="132" y="96"/>
                  </a:lnTo>
                  <a:lnTo>
                    <a:pt x="132" y="94"/>
                  </a:lnTo>
                  <a:lnTo>
                    <a:pt x="132" y="86"/>
                  </a:lnTo>
                  <a:lnTo>
                    <a:pt x="128" y="84"/>
                  </a:lnTo>
                  <a:lnTo>
                    <a:pt x="124" y="72"/>
                  </a:lnTo>
                  <a:lnTo>
                    <a:pt x="126" y="62"/>
                  </a:lnTo>
                  <a:lnTo>
                    <a:pt x="120" y="56"/>
                  </a:lnTo>
                  <a:lnTo>
                    <a:pt x="130" y="48"/>
                  </a:lnTo>
                  <a:lnTo>
                    <a:pt x="130" y="40"/>
                  </a:lnTo>
                  <a:lnTo>
                    <a:pt x="124" y="18"/>
                  </a:lnTo>
                  <a:lnTo>
                    <a:pt x="124" y="16"/>
                  </a:lnTo>
                  <a:lnTo>
                    <a:pt x="116" y="10"/>
                  </a:lnTo>
                  <a:lnTo>
                    <a:pt x="92" y="12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8" y="4"/>
                  </a:lnTo>
                  <a:lnTo>
                    <a:pt x="62" y="4"/>
                  </a:lnTo>
                  <a:lnTo>
                    <a:pt x="60" y="2"/>
                  </a:lnTo>
                  <a:lnTo>
                    <a:pt x="52" y="0"/>
                  </a:lnTo>
                  <a:lnTo>
                    <a:pt x="42" y="2"/>
                  </a:lnTo>
                  <a:lnTo>
                    <a:pt x="24" y="12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4" name="Google Shape;344;p2"/>
            <p:cNvSpPr/>
            <p:nvPr/>
          </p:nvSpPr>
          <p:spPr>
            <a:xfrm>
              <a:off x="4792663" y="2951163"/>
              <a:ext cx="158750" cy="92075"/>
            </a:xfrm>
            <a:custGeom>
              <a:rect b="b" l="l" r="r" t="t"/>
              <a:pathLst>
                <a:path extrusionOk="0" h="58" w="100">
                  <a:moveTo>
                    <a:pt x="78" y="58"/>
                  </a:moveTo>
                  <a:lnTo>
                    <a:pt x="84" y="54"/>
                  </a:lnTo>
                  <a:lnTo>
                    <a:pt x="90" y="54"/>
                  </a:lnTo>
                  <a:lnTo>
                    <a:pt x="94" y="46"/>
                  </a:lnTo>
                  <a:lnTo>
                    <a:pt x="100" y="46"/>
                  </a:lnTo>
                  <a:lnTo>
                    <a:pt x="98" y="36"/>
                  </a:lnTo>
                  <a:lnTo>
                    <a:pt x="92" y="26"/>
                  </a:lnTo>
                  <a:lnTo>
                    <a:pt x="94" y="18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76" y="10"/>
                  </a:lnTo>
                  <a:lnTo>
                    <a:pt x="70" y="4"/>
                  </a:lnTo>
                  <a:lnTo>
                    <a:pt x="58" y="0"/>
                  </a:lnTo>
                  <a:lnTo>
                    <a:pt x="46" y="4"/>
                  </a:lnTo>
                  <a:lnTo>
                    <a:pt x="46" y="6"/>
                  </a:lnTo>
                  <a:lnTo>
                    <a:pt x="46" y="20"/>
                  </a:lnTo>
                  <a:lnTo>
                    <a:pt x="44" y="28"/>
                  </a:lnTo>
                  <a:lnTo>
                    <a:pt x="42" y="24"/>
                  </a:lnTo>
                  <a:lnTo>
                    <a:pt x="36" y="26"/>
                  </a:lnTo>
                  <a:lnTo>
                    <a:pt x="34" y="24"/>
                  </a:lnTo>
                  <a:lnTo>
                    <a:pt x="30" y="18"/>
                  </a:lnTo>
                  <a:lnTo>
                    <a:pt x="30" y="20"/>
                  </a:lnTo>
                  <a:lnTo>
                    <a:pt x="22" y="8"/>
                  </a:lnTo>
                  <a:lnTo>
                    <a:pt x="12" y="12"/>
                  </a:lnTo>
                  <a:lnTo>
                    <a:pt x="2" y="32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4" y="48"/>
                  </a:lnTo>
                  <a:lnTo>
                    <a:pt x="8" y="42"/>
                  </a:lnTo>
                  <a:lnTo>
                    <a:pt x="16" y="38"/>
                  </a:lnTo>
                  <a:lnTo>
                    <a:pt x="38" y="40"/>
                  </a:lnTo>
                  <a:lnTo>
                    <a:pt x="46" y="42"/>
                  </a:lnTo>
                  <a:lnTo>
                    <a:pt x="54" y="38"/>
                  </a:lnTo>
                  <a:lnTo>
                    <a:pt x="58" y="44"/>
                  </a:lnTo>
                  <a:lnTo>
                    <a:pt x="64" y="46"/>
                  </a:lnTo>
                  <a:lnTo>
                    <a:pt x="78" y="58"/>
                  </a:lnTo>
                  <a:lnTo>
                    <a:pt x="78" y="5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5" name="Google Shape;345;p2"/>
            <p:cNvSpPr/>
            <p:nvPr/>
          </p:nvSpPr>
          <p:spPr>
            <a:xfrm>
              <a:off x="4795838" y="3011488"/>
              <a:ext cx="120650" cy="92075"/>
            </a:xfrm>
            <a:custGeom>
              <a:rect b="b" l="l" r="r" t="t"/>
              <a:pathLst>
                <a:path extrusionOk="0" h="58" w="76">
                  <a:moveTo>
                    <a:pt x="50" y="58"/>
                  </a:moveTo>
                  <a:lnTo>
                    <a:pt x="50" y="54"/>
                  </a:lnTo>
                  <a:lnTo>
                    <a:pt x="56" y="52"/>
                  </a:lnTo>
                  <a:lnTo>
                    <a:pt x="64" y="54"/>
                  </a:lnTo>
                  <a:lnTo>
                    <a:pt x="60" y="48"/>
                  </a:lnTo>
                  <a:lnTo>
                    <a:pt x="64" y="44"/>
                  </a:lnTo>
                  <a:lnTo>
                    <a:pt x="64" y="36"/>
                  </a:lnTo>
                  <a:lnTo>
                    <a:pt x="74" y="32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72" y="22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62" y="8"/>
                  </a:lnTo>
                  <a:lnTo>
                    <a:pt x="56" y="6"/>
                  </a:lnTo>
                  <a:lnTo>
                    <a:pt x="52" y="0"/>
                  </a:lnTo>
                  <a:lnTo>
                    <a:pt x="44" y="4"/>
                  </a:lnTo>
                  <a:lnTo>
                    <a:pt x="36" y="2"/>
                  </a:lnTo>
                  <a:lnTo>
                    <a:pt x="14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8"/>
                  </a:lnTo>
                  <a:lnTo>
                    <a:pt x="4" y="28"/>
                  </a:lnTo>
                  <a:lnTo>
                    <a:pt x="22" y="34"/>
                  </a:lnTo>
                  <a:lnTo>
                    <a:pt x="24" y="38"/>
                  </a:lnTo>
                  <a:lnTo>
                    <a:pt x="22" y="42"/>
                  </a:lnTo>
                  <a:lnTo>
                    <a:pt x="24" y="50"/>
                  </a:lnTo>
                  <a:lnTo>
                    <a:pt x="32" y="56"/>
                  </a:lnTo>
                  <a:lnTo>
                    <a:pt x="32" y="58"/>
                  </a:lnTo>
                  <a:lnTo>
                    <a:pt x="50" y="58"/>
                  </a:lnTo>
                  <a:lnTo>
                    <a:pt x="50" y="5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4764088" y="3043238"/>
              <a:ext cx="69850" cy="50800"/>
            </a:xfrm>
            <a:custGeom>
              <a:rect b="b" l="l" r="r" t="t"/>
              <a:pathLst>
                <a:path extrusionOk="0" h="32" w="44">
                  <a:moveTo>
                    <a:pt x="0" y="28"/>
                  </a:moveTo>
                  <a:lnTo>
                    <a:pt x="20" y="32"/>
                  </a:lnTo>
                  <a:lnTo>
                    <a:pt x="44" y="30"/>
                  </a:lnTo>
                  <a:lnTo>
                    <a:pt x="42" y="22"/>
                  </a:lnTo>
                  <a:lnTo>
                    <a:pt x="44" y="18"/>
                  </a:lnTo>
                  <a:lnTo>
                    <a:pt x="42" y="14"/>
                  </a:lnTo>
                  <a:lnTo>
                    <a:pt x="24" y="8"/>
                  </a:lnTo>
                  <a:lnTo>
                    <a:pt x="22" y="18"/>
                  </a:lnTo>
                  <a:lnTo>
                    <a:pt x="14" y="16"/>
                  </a:lnTo>
                  <a:lnTo>
                    <a:pt x="20" y="6"/>
                  </a:lnTo>
                  <a:lnTo>
                    <a:pt x="20" y="0"/>
                  </a:lnTo>
                  <a:lnTo>
                    <a:pt x="16" y="10"/>
                  </a:lnTo>
                  <a:lnTo>
                    <a:pt x="12" y="16"/>
                  </a:lnTo>
                  <a:lnTo>
                    <a:pt x="6" y="16"/>
                  </a:lnTo>
                  <a:lnTo>
                    <a:pt x="4" y="24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4154488" y="3440113"/>
              <a:ext cx="266700" cy="209550"/>
            </a:xfrm>
            <a:custGeom>
              <a:rect b="b" l="l" r="r" t="t"/>
              <a:pathLst>
                <a:path extrusionOk="0" h="132" w="168">
                  <a:moveTo>
                    <a:pt x="26" y="114"/>
                  </a:moveTo>
                  <a:lnTo>
                    <a:pt x="24" y="106"/>
                  </a:lnTo>
                  <a:lnTo>
                    <a:pt x="32" y="100"/>
                  </a:lnTo>
                  <a:lnTo>
                    <a:pt x="28" y="90"/>
                  </a:lnTo>
                  <a:lnTo>
                    <a:pt x="30" y="82"/>
                  </a:lnTo>
                  <a:lnTo>
                    <a:pt x="26" y="72"/>
                  </a:lnTo>
                  <a:lnTo>
                    <a:pt x="34" y="68"/>
                  </a:lnTo>
                  <a:lnTo>
                    <a:pt x="32" y="60"/>
                  </a:lnTo>
                  <a:lnTo>
                    <a:pt x="34" y="48"/>
                  </a:lnTo>
                  <a:lnTo>
                    <a:pt x="40" y="42"/>
                  </a:lnTo>
                  <a:lnTo>
                    <a:pt x="42" y="38"/>
                  </a:lnTo>
                  <a:lnTo>
                    <a:pt x="38" y="32"/>
                  </a:lnTo>
                  <a:lnTo>
                    <a:pt x="18" y="34"/>
                  </a:lnTo>
                  <a:lnTo>
                    <a:pt x="16" y="32"/>
                  </a:lnTo>
                  <a:lnTo>
                    <a:pt x="16" y="30"/>
                  </a:lnTo>
                  <a:lnTo>
                    <a:pt x="10" y="32"/>
                  </a:lnTo>
                  <a:lnTo>
                    <a:pt x="8" y="34"/>
                  </a:lnTo>
                  <a:lnTo>
                    <a:pt x="6" y="30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8" y="24"/>
                  </a:lnTo>
                  <a:lnTo>
                    <a:pt x="6" y="22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0" y="14"/>
                  </a:lnTo>
                  <a:lnTo>
                    <a:pt x="4" y="8"/>
                  </a:lnTo>
                  <a:lnTo>
                    <a:pt x="12" y="6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32" y="2"/>
                  </a:lnTo>
                  <a:lnTo>
                    <a:pt x="44" y="0"/>
                  </a:lnTo>
                  <a:lnTo>
                    <a:pt x="62" y="4"/>
                  </a:lnTo>
                  <a:lnTo>
                    <a:pt x="76" y="4"/>
                  </a:lnTo>
                  <a:lnTo>
                    <a:pt x="100" y="6"/>
                  </a:lnTo>
                  <a:lnTo>
                    <a:pt x="106" y="12"/>
                  </a:lnTo>
                  <a:lnTo>
                    <a:pt x="116" y="16"/>
                  </a:lnTo>
                  <a:lnTo>
                    <a:pt x="130" y="20"/>
                  </a:lnTo>
                  <a:lnTo>
                    <a:pt x="136" y="16"/>
                  </a:lnTo>
                  <a:lnTo>
                    <a:pt x="142" y="20"/>
                  </a:lnTo>
                  <a:lnTo>
                    <a:pt x="144" y="24"/>
                  </a:lnTo>
                  <a:lnTo>
                    <a:pt x="146" y="22"/>
                  </a:lnTo>
                  <a:lnTo>
                    <a:pt x="150" y="24"/>
                  </a:lnTo>
                  <a:lnTo>
                    <a:pt x="166" y="24"/>
                  </a:lnTo>
                  <a:lnTo>
                    <a:pt x="168" y="26"/>
                  </a:lnTo>
                  <a:lnTo>
                    <a:pt x="166" y="28"/>
                  </a:lnTo>
                  <a:lnTo>
                    <a:pt x="168" y="32"/>
                  </a:lnTo>
                  <a:lnTo>
                    <a:pt x="166" y="34"/>
                  </a:lnTo>
                  <a:lnTo>
                    <a:pt x="152" y="44"/>
                  </a:lnTo>
                  <a:lnTo>
                    <a:pt x="138" y="48"/>
                  </a:lnTo>
                  <a:lnTo>
                    <a:pt x="136" y="52"/>
                  </a:lnTo>
                  <a:lnTo>
                    <a:pt x="122" y="72"/>
                  </a:lnTo>
                  <a:lnTo>
                    <a:pt x="120" y="76"/>
                  </a:lnTo>
                  <a:lnTo>
                    <a:pt x="122" y="84"/>
                  </a:lnTo>
                  <a:lnTo>
                    <a:pt x="128" y="88"/>
                  </a:lnTo>
                  <a:lnTo>
                    <a:pt x="126" y="90"/>
                  </a:lnTo>
                  <a:lnTo>
                    <a:pt x="118" y="94"/>
                  </a:lnTo>
                  <a:lnTo>
                    <a:pt x="114" y="104"/>
                  </a:lnTo>
                  <a:lnTo>
                    <a:pt x="114" y="106"/>
                  </a:lnTo>
                  <a:lnTo>
                    <a:pt x="106" y="108"/>
                  </a:lnTo>
                  <a:lnTo>
                    <a:pt x="102" y="112"/>
                  </a:lnTo>
                  <a:lnTo>
                    <a:pt x="98" y="120"/>
                  </a:lnTo>
                  <a:lnTo>
                    <a:pt x="66" y="122"/>
                  </a:lnTo>
                  <a:lnTo>
                    <a:pt x="64" y="124"/>
                  </a:lnTo>
                  <a:lnTo>
                    <a:pt x="58" y="126"/>
                  </a:lnTo>
                  <a:lnTo>
                    <a:pt x="52" y="132"/>
                  </a:lnTo>
                  <a:lnTo>
                    <a:pt x="44" y="130"/>
                  </a:lnTo>
                  <a:lnTo>
                    <a:pt x="40" y="118"/>
                  </a:lnTo>
                  <a:lnTo>
                    <a:pt x="36" y="116"/>
                  </a:lnTo>
                  <a:lnTo>
                    <a:pt x="32" y="114"/>
                  </a:lnTo>
                  <a:lnTo>
                    <a:pt x="26" y="114"/>
                  </a:lnTo>
                  <a:lnTo>
                    <a:pt x="26" y="1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4249738" y="3208338"/>
              <a:ext cx="269875" cy="269875"/>
            </a:xfrm>
            <a:custGeom>
              <a:rect b="b" l="l" r="r" t="t"/>
              <a:pathLst>
                <a:path extrusionOk="0" h="170" w="170">
                  <a:moveTo>
                    <a:pt x="100" y="0"/>
                  </a:moveTo>
                  <a:lnTo>
                    <a:pt x="88" y="4"/>
                  </a:lnTo>
                  <a:lnTo>
                    <a:pt x="86" y="8"/>
                  </a:lnTo>
                  <a:lnTo>
                    <a:pt x="86" y="18"/>
                  </a:lnTo>
                  <a:lnTo>
                    <a:pt x="80" y="24"/>
                  </a:lnTo>
                  <a:lnTo>
                    <a:pt x="68" y="28"/>
                  </a:lnTo>
                  <a:lnTo>
                    <a:pt x="66" y="32"/>
                  </a:lnTo>
                  <a:lnTo>
                    <a:pt x="70" y="34"/>
                  </a:lnTo>
                  <a:lnTo>
                    <a:pt x="62" y="38"/>
                  </a:lnTo>
                  <a:lnTo>
                    <a:pt x="50" y="36"/>
                  </a:lnTo>
                  <a:lnTo>
                    <a:pt x="48" y="32"/>
                  </a:lnTo>
                  <a:lnTo>
                    <a:pt x="48" y="30"/>
                  </a:lnTo>
                  <a:lnTo>
                    <a:pt x="40" y="28"/>
                  </a:lnTo>
                  <a:lnTo>
                    <a:pt x="44" y="48"/>
                  </a:lnTo>
                  <a:lnTo>
                    <a:pt x="46" y="50"/>
                  </a:lnTo>
                  <a:lnTo>
                    <a:pt x="44" y="50"/>
                  </a:lnTo>
                  <a:lnTo>
                    <a:pt x="40" y="50"/>
                  </a:lnTo>
                  <a:lnTo>
                    <a:pt x="30" y="52"/>
                  </a:lnTo>
                  <a:lnTo>
                    <a:pt x="24" y="46"/>
                  </a:lnTo>
                  <a:lnTo>
                    <a:pt x="18" y="46"/>
                  </a:lnTo>
                  <a:lnTo>
                    <a:pt x="16" y="48"/>
                  </a:lnTo>
                  <a:lnTo>
                    <a:pt x="2" y="54"/>
                  </a:lnTo>
                  <a:lnTo>
                    <a:pt x="0" y="56"/>
                  </a:lnTo>
                  <a:lnTo>
                    <a:pt x="6" y="56"/>
                  </a:lnTo>
                  <a:lnTo>
                    <a:pt x="2" y="58"/>
                  </a:lnTo>
                  <a:lnTo>
                    <a:pt x="6" y="62"/>
                  </a:lnTo>
                  <a:lnTo>
                    <a:pt x="2" y="62"/>
                  </a:lnTo>
                  <a:lnTo>
                    <a:pt x="6" y="68"/>
                  </a:lnTo>
                  <a:lnTo>
                    <a:pt x="12" y="66"/>
                  </a:lnTo>
                  <a:lnTo>
                    <a:pt x="22" y="72"/>
                  </a:lnTo>
                  <a:lnTo>
                    <a:pt x="32" y="72"/>
                  </a:lnTo>
                  <a:lnTo>
                    <a:pt x="32" y="78"/>
                  </a:lnTo>
                  <a:lnTo>
                    <a:pt x="42" y="78"/>
                  </a:lnTo>
                  <a:lnTo>
                    <a:pt x="36" y="80"/>
                  </a:lnTo>
                  <a:lnTo>
                    <a:pt x="36" y="86"/>
                  </a:lnTo>
                  <a:lnTo>
                    <a:pt x="40" y="92"/>
                  </a:lnTo>
                  <a:lnTo>
                    <a:pt x="50" y="96"/>
                  </a:lnTo>
                  <a:lnTo>
                    <a:pt x="50" y="104"/>
                  </a:lnTo>
                  <a:lnTo>
                    <a:pt x="50" y="106"/>
                  </a:lnTo>
                  <a:lnTo>
                    <a:pt x="54" y="114"/>
                  </a:lnTo>
                  <a:lnTo>
                    <a:pt x="56" y="116"/>
                  </a:lnTo>
                  <a:lnTo>
                    <a:pt x="52" y="112"/>
                  </a:lnTo>
                  <a:lnTo>
                    <a:pt x="50" y="126"/>
                  </a:lnTo>
                  <a:lnTo>
                    <a:pt x="52" y="128"/>
                  </a:lnTo>
                  <a:lnTo>
                    <a:pt x="48" y="132"/>
                  </a:lnTo>
                  <a:lnTo>
                    <a:pt x="46" y="148"/>
                  </a:lnTo>
                  <a:lnTo>
                    <a:pt x="44" y="150"/>
                  </a:lnTo>
                  <a:lnTo>
                    <a:pt x="40" y="152"/>
                  </a:lnTo>
                  <a:lnTo>
                    <a:pt x="46" y="158"/>
                  </a:lnTo>
                  <a:lnTo>
                    <a:pt x="56" y="162"/>
                  </a:lnTo>
                  <a:lnTo>
                    <a:pt x="70" y="166"/>
                  </a:lnTo>
                  <a:lnTo>
                    <a:pt x="76" y="162"/>
                  </a:lnTo>
                  <a:lnTo>
                    <a:pt x="82" y="166"/>
                  </a:lnTo>
                  <a:lnTo>
                    <a:pt x="84" y="166"/>
                  </a:lnTo>
                  <a:lnTo>
                    <a:pt x="86" y="168"/>
                  </a:lnTo>
                  <a:lnTo>
                    <a:pt x="90" y="170"/>
                  </a:lnTo>
                  <a:lnTo>
                    <a:pt x="106" y="170"/>
                  </a:lnTo>
                  <a:lnTo>
                    <a:pt x="104" y="162"/>
                  </a:lnTo>
                  <a:lnTo>
                    <a:pt x="106" y="156"/>
                  </a:lnTo>
                  <a:lnTo>
                    <a:pt x="118" y="148"/>
                  </a:lnTo>
                  <a:lnTo>
                    <a:pt x="126" y="152"/>
                  </a:lnTo>
                  <a:lnTo>
                    <a:pt x="132" y="152"/>
                  </a:lnTo>
                  <a:lnTo>
                    <a:pt x="146" y="156"/>
                  </a:lnTo>
                  <a:lnTo>
                    <a:pt x="152" y="154"/>
                  </a:lnTo>
                  <a:lnTo>
                    <a:pt x="158" y="146"/>
                  </a:lnTo>
                  <a:lnTo>
                    <a:pt x="164" y="144"/>
                  </a:lnTo>
                  <a:lnTo>
                    <a:pt x="164" y="136"/>
                  </a:lnTo>
                  <a:lnTo>
                    <a:pt x="158" y="136"/>
                  </a:lnTo>
                  <a:lnTo>
                    <a:pt x="156" y="132"/>
                  </a:lnTo>
                  <a:lnTo>
                    <a:pt x="156" y="124"/>
                  </a:lnTo>
                  <a:lnTo>
                    <a:pt x="152" y="122"/>
                  </a:lnTo>
                  <a:lnTo>
                    <a:pt x="154" y="120"/>
                  </a:lnTo>
                  <a:lnTo>
                    <a:pt x="158" y="116"/>
                  </a:lnTo>
                  <a:lnTo>
                    <a:pt x="154" y="106"/>
                  </a:lnTo>
                  <a:lnTo>
                    <a:pt x="156" y="104"/>
                  </a:lnTo>
                  <a:lnTo>
                    <a:pt x="156" y="102"/>
                  </a:lnTo>
                  <a:lnTo>
                    <a:pt x="154" y="102"/>
                  </a:lnTo>
                  <a:lnTo>
                    <a:pt x="154" y="94"/>
                  </a:lnTo>
                  <a:lnTo>
                    <a:pt x="148" y="94"/>
                  </a:lnTo>
                  <a:lnTo>
                    <a:pt x="144" y="100"/>
                  </a:lnTo>
                  <a:lnTo>
                    <a:pt x="144" y="94"/>
                  </a:lnTo>
                  <a:lnTo>
                    <a:pt x="150" y="82"/>
                  </a:lnTo>
                  <a:lnTo>
                    <a:pt x="156" y="76"/>
                  </a:lnTo>
                  <a:lnTo>
                    <a:pt x="154" y="74"/>
                  </a:lnTo>
                  <a:lnTo>
                    <a:pt x="156" y="72"/>
                  </a:lnTo>
                  <a:lnTo>
                    <a:pt x="164" y="70"/>
                  </a:lnTo>
                  <a:lnTo>
                    <a:pt x="164" y="60"/>
                  </a:lnTo>
                  <a:lnTo>
                    <a:pt x="166" y="52"/>
                  </a:lnTo>
                  <a:lnTo>
                    <a:pt x="170" y="44"/>
                  </a:lnTo>
                  <a:lnTo>
                    <a:pt x="152" y="38"/>
                  </a:lnTo>
                  <a:lnTo>
                    <a:pt x="146" y="32"/>
                  </a:lnTo>
                  <a:lnTo>
                    <a:pt x="140" y="30"/>
                  </a:lnTo>
                  <a:lnTo>
                    <a:pt x="134" y="30"/>
                  </a:lnTo>
                  <a:lnTo>
                    <a:pt x="130" y="28"/>
                  </a:lnTo>
                  <a:lnTo>
                    <a:pt x="130" y="20"/>
                  </a:lnTo>
                  <a:lnTo>
                    <a:pt x="126" y="24"/>
                  </a:lnTo>
                  <a:lnTo>
                    <a:pt x="120" y="22"/>
                  </a:lnTo>
                  <a:lnTo>
                    <a:pt x="118" y="16"/>
                  </a:lnTo>
                  <a:lnTo>
                    <a:pt x="108" y="12"/>
                  </a:lnTo>
                  <a:lnTo>
                    <a:pt x="106" y="6"/>
                  </a:lnTo>
                  <a:lnTo>
                    <a:pt x="100" y="6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4151313" y="3487738"/>
              <a:ext cx="69850" cy="136525"/>
            </a:xfrm>
            <a:custGeom>
              <a:rect b="b" l="l" r="r" t="t"/>
              <a:pathLst>
                <a:path extrusionOk="0" h="86" w="44">
                  <a:moveTo>
                    <a:pt x="10" y="4"/>
                  </a:moveTo>
                  <a:lnTo>
                    <a:pt x="12" y="2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40" y="2"/>
                  </a:lnTo>
                  <a:lnTo>
                    <a:pt x="44" y="8"/>
                  </a:lnTo>
                  <a:lnTo>
                    <a:pt x="42" y="12"/>
                  </a:lnTo>
                  <a:lnTo>
                    <a:pt x="36" y="18"/>
                  </a:lnTo>
                  <a:lnTo>
                    <a:pt x="34" y="30"/>
                  </a:lnTo>
                  <a:lnTo>
                    <a:pt x="36" y="38"/>
                  </a:lnTo>
                  <a:lnTo>
                    <a:pt x="28" y="42"/>
                  </a:lnTo>
                  <a:lnTo>
                    <a:pt x="32" y="52"/>
                  </a:lnTo>
                  <a:lnTo>
                    <a:pt x="30" y="60"/>
                  </a:lnTo>
                  <a:lnTo>
                    <a:pt x="34" y="70"/>
                  </a:lnTo>
                  <a:lnTo>
                    <a:pt x="26" y="76"/>
                  </a:lnTo>
                  <a:lnTo>
                    <a:pt x="28" y="84"/>
                  </a:lnTo>
                  <a:lnTo>
                    <a:pt x="22" y="86"/>
                  </a:lnTo>
                  <a:lnTo>
                    <a:pt x="8" y="86"/>
                  </a:lnTo>
                  <a:lnTo>
                    <a:pt x="10" y="62"/>
                  </a:lnTo>
                  <a:lnTo>
                    <a:pt x="6" y="62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2" y="48"/>
                  </a:lnTo>
                  <a:lnTo>
                    <a:pt x="8" y="36"/>
                  </a:lnTo>
                  <a:lnTo>
                    <a:pt x="10" y="20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4468813" y="3236913"/>
              <a:ext cx="15875" cy="22225"/>
            </a:xfrm>
            <a:custGeom>
              <a:rect b="b" l="l" r="r" t="t"/>
              <a:pathLst>
                <a:path extrusionOk="0" h="14" w="10">
                  <a:moveTo>
                    <a:pt x="8" y="14"/>
                  </a:moveTo>
                  <a:lnTo>
                    <a:pt x="10" y="10"/>
                  </a:lnTo>
                  <a:lnTo>
                    <a:pt x="8" y="6"/>
                  </a:lnTo>
                  <a:lnTo>
                    <a:pt x="8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12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4478338" y="3319463"/>
              <a:ext cx="92075" cy="53975"/>
            </a:xfrm>
            <a:custGeom>
              <a:rect b="b" l="l" r="r" t="t"/>
              <a:pathLst>
                <a:path extrusionOk="0" h="34" w="58">
                  <a:moveTo>
                    <a:pt x="58" y="16"/>
                  </a:moveTo>
                  <a:lnTo>
                    <a:pt x="48" y="12"/>
                  </a:lnTo>
                  <a:lnTo>
                    <a:pt x="46" y="10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36" y="0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6" y="12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4" y="24"/>
                  </a:lnTo>
                  <a:lnTo>
                    <a:pt x="10" y="24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2" y="34"/>
                  </a:lnTo>
                  <a:lnTo>
                    <a:pt x="24" y="34"/>
                  </a:lnTo>
                  <a:lnTo>
                    <a:pt x="32" y="24"/>
                  </a:lnTo>
                  <a:lnTo>
                    <a:pt x="32" y="28"/>
                  </a:lnTo>
                  <a:lnTo>
                    <a:pt x="38" y="34"/>
                  </a:lnTo>
                  <a:lnTo>
                    <a:pt x="42" y="24"/>
                  </a:lnTo>
                  <a:lnTo>
                    <a:pt x="54" y="26"/>
                  </a:lnTo>
                  <a:lnTo>
                    <a:pt x="54" y="20"/>
                  </a:lnTo>
                  <a:lnTo>
                    <a:pt x="58" y="20"/>
                  </a:lnTo>
                  <a:lnTo>
                    <a:pt x="58" y="16"/>
                  </a:lnTo>
                  <a:lnTo>
                    <a:pt x="58" y="1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4408488" y="3195638"/>
              <a:ext cx="73025" cy="60325"/>
            </a:xfrm>
            <a:custGeom>
              <a:rect b="b" l="l" r="r" t="t"/>
              <a:pathLst>
                <a:path extrusionOk="0" h="38" w="46">
                  <a:moveTo>
                    <a:pt x="30" y="36"/>
                  </a:moveTo>
                  <a:lnTo>
                    <a:pt x="30" y="28"/>
                  </a:lnTo>
                  <a:lnTo>
                    <a:pt x="26" y="32"/>
                  </a:lnTo>
                  <a:lnTo>
                    <a:pt x="20" y="30"/>
                  </a:lnTo>
                  <a:lnTo>
                    <a:pt x="18" y="24"/>
                  </a:lnTo>
                  <a:lnTo>
                    <a:pt x="8" y="20"/>
                  </a:lnTo>
                  <a:lnTo>
                    <a:pt x="6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10" y="2"/>
                  </a:lnTo>
                  <a:lnTo>
                    <a:pt x="14" y="4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8" y="6"/>
                  </a:lnTo>
                  <a:lnTo>
                    <a:pt x="38" y="14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4" y="26"/>
                  </a:lnTo>
                  <a:lnTo>
                    <a:pt x="40" y="28"/>
                  </a:lnTo>
                  <a:lnTo>
                    <a:pt x="38" y="32"/>
                  </a:lnTo>
                  <a:lnTo>
                    <a:pt x="40" y="38"/>
                  </a:lnTo>
                  <a:lnTo>
                    <a:pt x="34" y="38"/>
                  </a:lnTo>
                  <a:lnTo>
                    <a:pt x="30" y="36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4424363" y="3125788"/>
              <a:ext cx="76200" cy="92075"/>
            </a:xfrm>
            <a:custGeom>
              <a:rect b="b" l="l" r="r" t="t"/>
              <a:pathLst>
                <a:path extrusionOk="0" h="58" w="48">
                  <a:moveTo>
                    <a:pt x="48" y="4"/>
                  </a:moveTo>
                  <a:lnTo>
                    <a:pt x="42" y="0"/>
                  </a:lnTo>
                  <a:lnTo>
                    <a:pt x="32" y="2"/>
                  </a:lnTo>
                  <a:lnTo>
                    <a:pt x="26" y="4"/>
                  </a:lnTo>
                  <a:lnTo>
                    <a:pt x="26" y="12"/>
                  </a:lnTo>
                  <a:lnTo>
                    <a:pt x="28" y="14"/>
                  </a:lnTo>
                  <a:lnTo>
                    <a:pt x="26" y="20"/>
                  </a:lnTo>
                  <a:lnTo>
                    <a:pt x="24" y="20"/>
                  </a:lnTo>
                  <a:lnTo>
                    <a:pt x="26" y="26"/>
                  </a:lnTo>
                  <a:lnTo>
                    <a:pt x="20" y="24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0" y="12"/>
                  </a:lnTo>
                  <a:lnTo>
                    <a:pt x="18" y="14"/>
                  </a:lnTo>
                  <a:lnTo>
                    <a:pt x="14" y="26"/>
                  </a:lnTo>
                  <a:lnTo>
                    <a:pt x="10" y="34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18" y="38"/>
                  </a:lnTo>
                  <a:lnTo>
                    <a:pt x="6" y="42"/>
                  </a:lnTo>
                  <a:lnTo>
                    <a:pt x="4" y="44"/>
                  </a:lnTo>
                  <a:lnTo>
                    <a:pt x="0" y="46"/>
                  </a:lnTo>
                  <a:lnTo>
                    <a:pt x="4" y="48"/>
                  </a:lnTo>
                  <a:lnTo>
                    <a:pt x="16" y="44"/>
                  </a:lnTo>
                  <a:lnTo>
                    <a:pt x="22" y="46"/>
                  </a:lnTo>
                  <a:lnTo>
                    <a:pt x="28" y="50"/>
                  </a:lnTo>
                  <a:lnTo>
                    <a:pt x="28" y="58"/>
                  </a:lnTo>
                  <a:lnTo>
                    <a:pt x="34" y="58"/>
                  </a:lnTo>
                  <a:lnTo>
                    <a:pt x="32" y="54"/>
                  </a:lnTo>
                  <a:lnTo>
                    <a:pt x="34" y="50"/>
                  </a:lnTo>
                  <a:lnTo>
                    <a:pt x="32" y="34"/>
                  </a:lnTo>
                  <a:lnTo>
                    <a:pt x="40" y="34"/>
                  </a:lnTo>
                  <a:lnTo>
                    <a:pt x="42" y="30"/>
                  </a:lnTo>
                  <a:lnTo>
                    <a:pt x="46" y="26"/>
                  </a:lnTo>
                  <a:lnTo>
                    <a:pt x="46" y="22"/>
                  </a:lnTo>
                  <a:lnTo>
                    <a:pt x="42" y="20"/>
                  </a:lnTo>
                  <a:lnTo>
                    <a:pt x="42" y="18"/>
                  </a:lnTo>
                  <a:lnTo>
                    <a:pt x="46" y="16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4475163" y="3071813"/>
              <a:ext cx="190500" cy="257175"/>
            </a:xfrm>
            <a:custGeom>
              <a:rect b="b" l="l" r="r" t="t"/>
              <a:pathLst>
                <a:path extrusionOk="0" h="162" w="120">
                  <a:moveTo>
                    <a:pt x="104" y="134"/>
                  </a:moveTo>
                  <a:lnTo>
                    <a:pt x="104" y="136"/>
                  </a:lnTo>
                  <a:lnTo>
                    <a:pt x="100" y="138"/>
                  </a:lnTo>
                  <a:lnTo>
                    <a:pt x="98" y="142"/>
                  </a:lnTo>
                  <a:lnTo>
                    <a:pt x="94" y="144"/>
                  </a:lnTo>
                  <a:lnTo>
                    <a:pt x="92" y="146"/>
                  </a:lnTo>
                  <a:lnTo>
                    <a:pt x="94" y="156"/>
                  </a:lnTo>
                  <a:lnTo>
                    <a:pt x="92" y="158"/>
                  </a:lnTo>
                  <a:lnTo>
                    <a:pt x="92" y="156"/>
                  </a:lnTo>
                  <a:lnTo>
                    <a:pt x="84" y="154"/>
                  </a:lnTo>
                  <a:lnTo>
                    <a:pt x="70" y="160"/>
                  </a:lnTo>
                  <a:lnTo>
                    <a:pt x="62" y="158"/>
                  </a:lnTo>
                  <a:lnTo>
                    <a:pt x="58" y="162"/>
                  </a:lnTo>
                  <a:lnTo>
                    <a:pt x="52" y="158"/>
                  </a:lnTo>
                  <a:lnTo>
                    <a:pt x="48" y="160"/>
                  </a:lnTo>
                  <a:lnTo>
                    <a:pt x="38" y="156"/>
                  </a:lnTo>
                  <a:lnTo>
                    <a:pt x="24" y="158"/>
                  </a:lnTo>
                  <a:lnTo>
                    <a:pt x="22" y="156"/>
                  </a:lnTo>
                  <a:lnTo>
                    <a:pt x="22" y="146"/>
                  </a:lnTo>
                  <a:lnTo>
                    <a:pt x="24" y="138"/>
                  </a:lnTo>
                  <a:lnTo>
                    <a:pt x="28" y="130"/>
                  </a:lnTo>
                  <a:lnTo>
                    <a:pt x="10" y="124"/>
                  </a:lnTo>
                  <a:lnTo>
                    <a:pt x="4" y="118"/>
                  </a:lnTo>
                  <a:lnTo>
                    <a:pt x="6" y="114"/>
                  </a:lnTo>
                  <a:lnTo>
                    <a:pt x="4" y="110"/>
                  </a:lnTo>
                  <a:lnTo>
                    <a:pt x="4" y="106"/>
                  </a:lnTo>
                  <a:lnTo>
                    <a:pt x="2" y="104"/>
                  </a:lnTo>
                  <a:lnTo>
                    <a:pt x="4" y="98"/>
                  </a:lnTo>
                  <a:lnTo>
                    <a:pt x="2" y="92"/>
                  </a:lnTo>
                  <a:lnTo>
                    <a:pt x="0" y="88"/>
                  </a:lnTo>
                  <a:lnTo>
                    <a:pt x="2" y="84"/>
                  </a:lnTo>
                  <a:lnTo>
                    <a:pt x="0" y="68"/>
                  </a:lnTo>
                  <a:lnTo>
                    <a:pt x="8" y="68"/>
                  </a:lnTo>
                  <a:lnTo>
                    <a:pt x="10" y="64"/>
                  </a:lnTo>
                  <a:lnTo>
                    <a:pt x="14" y="60"/>
                  </a:lnTo>
                  <a:lnTo>
                    <a:pt x="14" y="56"/>
                  </a:lnTo>
                  <a:lnTo>
                    <a:pt x="10" y="54"/>
                  </a:lnTo>
                  <a:lnTo>
                    <a:pt x="10" y="52"/>
                  </a:lnTo>
                  <a:lnTo>
                    <a:pt x="14" y="50"/>
                  </a:lnTo>
                  <a:lnTo>
                    <a:pt x="16" y="38"/>
                  </a:lnTo>
                  <a:lnTo>
                    <a:pt x="20" y="38"/>
                  </a:lnTo>
                  <a:lnTo>
                    <a:pt x="16" y="34"/>
                  </a:lnTo>
                  <a:lnTo>
                    <a:pt x="18" y="30"/>
                  </a:lnTo>
                  <a:lnTo>
                    <a:pt x="24" y="28"/>
                  </a:lnTo>
                  <a:lnTo>
                    <a:pt x="28" y="28"/>
                  </a:lnTo>
                  <a:lnTo>
                    <a:pt x="30" y="34"/>
                  </a:lnTo>
                  <a:lnTo>
                    <a:pt x="32" y="34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6" y="38"/>
                  </a:lnTo>
                  <a:lnTo>
                    <a:pt x="34" y="32"/>
                  </a:lnTo>
                  <a:lnTo>
                    <a:pt x="36" y="26"/>
                  </a:lnTo>
                  <a:lnTo>
                    <a:pt x="42" y="24"/>
                  </a:lnTo>
                  <a:lnTo>
                    <a:pt x="38" y="22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6" y="14"/>
                  </a:lnTo>
                  <a:lnTo>
                    <a:pt x="40" y="10"/>
                  </a:lnTo>
                  <a:lnTo>
                    <a:pt x="36" y="4"/>
                  </a:lnTo>
                  <a:lnTo>
                    <a:pt x="36" y="0"/>
                  </a:lnTo>
                  <a:lnTo>
                    <a:pt x="48" y="2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4" y="6"/>
                  </a:lnTo>
                  <a:lnTo>
                    <a:pt x="52" y="10"/>
                  </a:lnTo>
                  <a:lnTo>
                    <a:pt x="54" y="12"/>
                  </a:lnTo>
                  <a:lnTo>
                    <a:pt x="56" y="12"/>
                  </a:lnTo>
                  <a:lnTo>
                    <a:pt x="60" y="14"/>
                  </a:lnTo>
                  <a:lnTo>
                    <a:pt x="68" y="14"/>
                  </a:lnTo>
                  <a:lnTo>
                    <a:pt x="64" y="22"/>
                  </a:lnTo>
                  <a:lnTo>
                    <a:pt x="74" y="22"/>
                  </a:lnTo>
                  <a:lnTo>
                    <a:pt x="72" y="20"/>
                  </a:lnTo>
                  <a:lnTo>
                    <a:pt x="76" y="18"/>
                  </a:lnTo>
                  <a:lnTo>
                    <a:pt x="80" y="16"/>
                  </a:lnTo>
                  <a:lnTo>
                    <a:pt x="80" y="18"/>
                  </a:lnTo>
                  <a:lnTo>
                    <a:pt x="88" y="10"/>
                  </a:lnTo>
                  <a:lnTo>
                    <a:pt x="90" y="12"/>
                  </a:lnTo>
                  <a:lnTo>
                    <a:pt x="86" y="16"/>
                  </a:lnTo>
                  <a:lnTo>
                    <a:pt x="94" y="12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4" y="24"/>
                  </a:lnTo>
                  <a:lnTo>
                    <a:pt x="110" y="26"/>
                  </a:lnTo>
                  <a:lnTo>
                    <a:pt x="112" y="34"/>
                  </a:lnTo>
                  <a:lnTo>
                    <a:pt x="112" y="38"/>
                  </a:lnTo>
                  <a:lnTo>
                    <a:pt x="110" y="48"/>
                  </a:lnTo>
                  <a:lnTo>
                    <a:pt x="114" y="50"/>
                  </a:lnTo>
                  <a:lnTo>
                    <a:pt x="114" y="64"/>
                  </a:lnTo>
                  <a:lnTo>
                    <a:pt x="116" y="74"/>
                  </a:lnTo>
                  <a:lnTo>
                    <a:pt x="120" y="78"/>
                  </a:lnTo>
                  <a:lnTo>
                    <a:pt x="118" y="90"/>
                  </a:lnTo>
                  <a:lnTo>
                    <a:pt x="110" y="84"/>
                  </a:lnTo>
                  <a:lnTo>
                    <a:pt x="110" y="90"/>
                  </a:lnTo>
                  <a:lnTo>
                    <a:pt x="86" y="102"/>
                  </a:lnTo>
                  <a:lnTo>
                    <a:pt x="86" y="104"/>
                  </a:lnTo>
                  <a:lnTo>
                    <a:pt x="80" y="102"/>
                  </a:lnTo>
                  <a:lnTo>
                    <a:pt x="80" y="104"/>
                  </a:lnTo>
                  <a:lnTo>
                    <a:pt x="86" y="108"/>
                  </a:lnTo>
                  <a:lnTo>
                    <a:pt x="86" y="116"/>
                  </a:lnTo>
                  <a:lnTo>
                    <a:pt x="88" y="118"/>
                  </a:lnTo>
                  <a:lnTo>
                    <a:pt x="104" y="134"/>
                  </a:lnTo>
                  <a:lnTo>
                    <a:pt x="104" y="13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4583113" y="2420938"/>
              <a:ext cx="279400" cy="635000"/>
            </a:xfrm>
            <a:custGeom>
              <a:rect b="b" l="l" r="r" t="t"/>
              <a:pathLst>
                <a:path extrusionOk="0" h="400" w="176">
                  <a:moveTo>
                    <a:pt x="174" y="108"/>
                  </a:moveTo>
                  <a:lnTo>
                    <a:pt x="176" y="112"/>
                  </a:lnTo>
                  <a:lnTo>
                    <a:pt x="174" y="114"/>
                  </a:lnTo>
                  <a:lnTo>
                    <a:pt x="170" y="112"/>
                  </a:lnTo>
                  <a:lnTo>
                    <a:pt x="164" y="112"/>
                  </a:lnTo>
                  <a:lnTo>
                    <a:pt x="162" y="114"/>
                  </a:lnTo>
                  <a:lnTo>
                    <a:pt x="152" y="110"/>
                  </a:lnTo>
                  <a:lnTo>
                    <a:pt x="150" y="116"/>
                  </a:lnTo>
                  <a:lnTo>
                    <a:pt x="150" y="120"/>
                  </a:lnTo>
                  <a:lnTo>
                    <a:pt x="146" y="116"/>
                  </a:lnTo>
                  <a:lnTo>
                    <a:pt x="148" y="122"/>
                  </a:lnTo>
                  <a:lnTo>
                    <a:pt x="140" y="128"/>
                  </a:lnTo>
                  <a:lnTo>
                    <a:pt x="142" y="134"/>
                  </a:lnTo>
                  <a:lnTo>
                    <a:pt x="136" y="144"/>
                  </a:lnTo>
                  <a:lnTo>
                    <a:pt x="142" y="158"/>
                  </a:lnTo>
                  <a:lnTo>
                    <a:pt x="138" y="160"/>
                  </a:lnTo>
                  <a:lnTo>
                    <a:pt x="138" y="156"/>
                  </a:lnTo>
                  <a:lnTo>
                    <a:pt x="138" y="158"/>
                  </a:lnTo>
                  <a:lnTo>
                    <a:pt x="126" y="176"/>
                  </a:lnTo>
                  <a:lnTo>
                    <a:pt x="116" y="184"/>
                  </a:lnTo>
                  <a:lnTo>
                    <a:pt x="114" y="184"/>
                  </a:lnTo>
                  <a:lnTo>
                    <a:pt x="106" y="190"/>
                  </a:lnTo>
                  <a:lnTo>
                    <a:pt x="102" y="190"/>
                  </a:lnTo>
                  <a:lnTo>
                    <a:pt x="100" y="196"/>
                  </a:lnTo>
                  <a:lnTo>
                    <a:pt x="96" y="200"/>
                  </a:lnTo>
                  <a:lnTo>
                    <a:pt x="98" y="200"/>
                  </a:lnTo>
                  <a:lnTo>
                    <a:pt x="96" y="204"/>
                  </a:lnTo>
                  <a:lnTo>
                    <a:pt x="92" y="206"/>
                  </a:lnTo>
                  <a:lnTo>
                    <a:pt x="90" y="202"/>
                  </a:lnTo>
                  <a:lnTo>
                    <a:pt x="90" y="212"/>
                  </a:lnTo>
                  <a:lnTo>
                    <a:pt x="88" y="216"/>
                  </a:lnTo>
                  <a:lnTo>
                    <a:pt x="84" y="214"/>
                  </a:lnTo>
                  <a:lnTo>
                    <a:pt x="84" y="216"/>
                  </a:lnTo>
                  <a:lnTo>
                    <a:pt x="86" y="222"/>
                  </a:lnTo>
                  <a:lnTo>
                    <a:pt x="84" y="230"/>
                  </a:lnTo>
                  <a:lnTo>
                    <a:pt x="84" y="238"/>
                  </a:lnTo>
                  <a:lnTo>
                    <a:pt x="80" y="236"/>
                  </a:lnTo>
                  <a:lnTo>
                    <a:pt x="80" y="242"/>
                  </a:lnTo>
                  <a:lnTo>
                    <a:pt x="82" y="260"/>
                  </a:lnTo>
                  <a:lnTo>
                    <a:pt x="82" y="264"/>
                  </a:lnTo>
                  <a:lnTo>
                    <a:pt x="84" y="266"/>
                  </a:lnTo>
                  <a:lnTo>
                    <a:pt x="82" y="270"/>
                  </a:lnTo>
                  <a:lnTo>
                    <a:pt x="70" y="278"/>
                  </a:lnTo>
                  <a:lnTo>
                    <a:pt x="68" y="280"/>
                  </a:lnTo>
                  <a:lnTo>
                    <a:pt x="78" y="278"/>
                  </a:lnTo>
                  <a:lnTo>
                    <a:pt x="82" y="274"/>
                  </a:lnTo>
                  <a:lnTo>
                    <a:pt x="86" y="266"/>
                  </a:lnTo>
                  <a:lnTo>
                    <a:pt x="88" y="270"/>
                  </a:lnTo>
                  <a:lnTo>
                    <a:pt x="92" y="268"/>
                  </a:lnTo>
                  <a:lnTo>
                    <a:pt x="94" y="274"/>
                  </a:lnTo>
                  <a:lnTo>
                    <a:pt x="98" y="276"/>
                  </a:lnTo>
                  <a:lnTo>
                    <a:pt x="96" y="276"/>
                  </a:lnTo>
                  <a:lnTo>
                    <a:pt x="104" y="286"/>
                  </a:lnTo>
                  <a:lnTo>
                    <a:pt x="98" y="296"/>
                  </a:lnTo>
                  <a:lnTo>
                    <a:pt x="92" y="300"/>
                  </a:lnTo>
                  <a:lnTo>
                    <a:pt x="88" y="296"/>
                  </a:lnTo>
                  <a:lnTo>
                    <a:pt x="82" y="298"/>
                  </a:lnTo>
                  <a:lnTo>
                    <a:pt x="80" y="294"/>
                  </a:lnTo>
                  <a:lnTo>
                    <a:pt x="70" y="298"/>
                  </a:lnTo>
                  <a:lnTo>
                    <a:pt x="72" y="298"/>
                  </a:lnTo>
                  <a:lnTo>
                    <a:pt x="80" y="300"/>
                  </a:lnTo>
                  <a:lnTo>
                    <a:pt x="82" y="304"/>
                  </a:lnTo>
                  <a:lnTo>
                    <a:pt x="100" y="302"/>
                  </a:lnTo>
                  <a:lnTo>
                    <a:pt x="98" y="304"/>
                  </a:lnTo>
                  <a:lnTo>
                    <a:pt x="96" y="302"/>
                  </a:lnTo>
                  <a:lnTo>
                    <a:pt x="96" y="306"/>
                  </a:lnTo>
                  <a:lnTo>
                    <a:pt x="92" y="312"/>
                  </a:lnTo>
                  <a:lnTo>
                    <a:pt x="88" y="312"/>
                  </a:lnTo>
                  <a:lnTo>
                    <a:pt x="88" y="310"/>
                  </a:lnTo>
                  <a:lnTo>
                    <a:pt x="86" y="308"/>
                  </a:lnTo>
                  <a:lnTo>
                    <a:pt x="84" y="314"/>
                  </a:lnTo>
                  <a:lnTo>
                    <a:pt x="78" y="318"/>
                  </a:lnTo>
                  <a:lnTo>
                    <a:pt x="68" y="318"/>
                  </a:lnTo>
                  <a:lnTo>
                    <a:pt x="68" y="320"/>
                  </a:lnTo>
                  <a:lnTo>
                    <a:pt x="76" y="322"/>
                  </a:lnTo>
                  <a:lnTo>
                    <a:pt x="76" y="322"/>
                  </a:lnTo>
                  <a:lnTo>
                    <a:pt x="72" y="324"/>
                  </a:lnTo>
                  <a:lnTo>
                    <a:pt x="70" y="324"/>
                  </a:lnTo>
                  <a:lnTo>
                    <a:pt x="76" y="328"/>
                  </a:lnTo>
                  <a:lnTo>
                    <a:pt x="74" y="338"/>
                  </a:lnTo>
                  <a:lnTo>
                    <a:pt x="72" y="338"/>
                  </a:lnTo>
                  <a:lnTo>
                    <a:pt x="74" y="342"/>
                  </a:lnTo>
                  <a:lnTo>
                    <a:pt x="72" y="346"/>
                  </a:lnTo>
                  <a:lnTo>
                    <a:pt x="74" y="350"/>
                  </a:lnTo>
                  <a:lnTo>
                    <a:pt x="72" y="354"/>
                  </a:lnTo>
                  <a:lnTo>
                    <a:pt x="70" y="366"/>
                  </a:lnTo>
                  <a:lnTo>
                    <a:pt x="64" y="382"/>
                  </a:lnTo>
                  <a:lnTo>
                    <a:pt x="50" y="380"/>
                  </a:lnTo>
                  <a:lnTo>
                    <a:pt x="46" y="384"/>
                  </a:lnTo>
                  <a:lnTo>
                    <a:pt x="44" y="384"/>
                  </a:lnTo>
                  <a:lnTo>
                    <a:pt x="42" y="390"/>
                  </a:lnTo>
                  <a:lnTo>
                    <a:pt x="42" y="394"/>
                  </a:lnTo>
                  <a:lnTo>
                    <a:pt x="40" y="400"/>
                  </a:lnTo>
                  <a:lnTo>
                    <a:pt x="24" y="398"/>
                  </a:lnTo>
                  <a:lnTo>
                    <a:pt x="26" y="394"/>
                  </a:lnTo>
                  <a:lnTo>
                    <a:pt x="18" y="380"/>
                  </a:lnTo>
                  <a:lnTo>
                    <a:pt x="22" y="380"/>
                  </a:lnTo>
                  <a:lnTo>
                    <a:pt x="20" y="376"/>
                  </a:lnTo>
                  <a:lnTo>
                    <a:pt x="24" y="374"/>
                  </a:lnTo>
                  <a:lnTo>
                    <a:pt x="24" y="372"/>
                  </a:lnTo>
                  <a:lnTo>
                    <a:pt x="16" y="362"/>
                  </a:lnTo>
                  <a:lnTo>
                    <a:pt x="12" y="352"/>
                  </a:lnTo>
                  <a:lnTo>
                    <a:pt x="10" y="352"/>
                  </a:lnTo>
                  <a:lnTo>
                    <a:pt x="12" y="340"/>
                  </a:lnTo>
                  <a:lnTo>
                    <a:pt x="8" y="340"/>
                  </a:lnTo>
                  <a:lnTo>
                    <a:pt x="8" y="334"/>
                  </a:lnTo>
                  <a:lnTo>
                    <a:pt x="4" y="332"/>
                  </a:lnTo>
                  <a:lnTo>
                    <a:pt x="8" y="330"/>
                  </a:lnTo>
                  <a:lnTo>
                    <a:pt x="6" y="328"/>
                  </a:lnTo>
                  <a:lnTo>
                    <a:pt x="6" y="326"/>
                  </a:lnTo>
                  <a:lnTo>
                    <a:pt x="4" y="328"/>
                  </a:lnTo>
                  <a:lnTo>
                    <a:pt x="4" y="326"/>
                  </a:lnTo>
                  <a:lnTo>
                    <a:pt x="2" y="324"/>
                  </a:lnTo>
                  <a:lnTo>
                    <a:pt x="0" y="310"/>
                  </a:lnTo>
                  <a:lnTo>
                    <a:pt x="2" y="308"/>
                  </a:lnTo>
                  <a:lnTo>
                    <a:pt x="2" y="314"/>
                  </a:lnTo>
                  <a:lnTo>
                    <a:pt x="4" y="310"/>
                  </a:lnTo>
                  <a:lnTo>
                    <a:pt x="4" y="314"/>
                  </a:lnTo>
                  <a:lnTo>
                    <a:pt x="6" y="312"/>
                  </a:lnTo>
                  <a:lnTo>
                    <a:pt x="8" y="302"/>
                  </a:lnTo>
                  <a:lnTo>
                    <a:pt x="8" y="296"/>
                  </a:lnTo>
                  <a:lnTo>
                    <a:pt x="10" y="290"/>
                  </a:lnTo>
                  <a:lnTo>
                    <a:pt x="10" y="286"/>
                  </a:lnTo>
                  <a:lnTo>
                    <a:pt x="18" y="282"/>
                  </a:lnTo>
                  <a:lnTo>
                    <a:pt x="18" y="276"/>
                  </a:lnTo>
                  <a:lnTo>
                    <a:pt x="20" y="268"/>
                  </a:lnTo>
                  <a:lnTo>
                    <a:pt x="18" y="260"/>
                  </a:lnTo>
                  <a:lnTo>
                    <a:pt x="14" y="258"/>
                  </a:lnTo>
                  <a:lnTo>
                    <a:pt x="22" y="252"/>
                  </a:lnTo>
                  <a:lnTo>
                    <a:pt x="24" y="248"/>
                  </a:lnTo>
                  <a:lnTo>
                    <a:pt x="22" y="242"/>
                  </a:lnTo>
                  <a:lnTo>
                    <a:pt x="16" y="234"/>
                  </a:lnTo>
                  <a:lnTo>
                    <a:pt x="16" y="220"/>
                  </a:lnTo>
                  <a:lnTo>
                    <a:pt x="14" y="212"/>
                  </a:lnTo>
                  <a:lnTo>
                    <a:pt x="16" y="198"/>
                  </a:lnTo>
                  <a:lnTo>
                    <a:pt x="14" y="188"/>
                  </a:lnTo>
                  <a:lnTo>
                    <a:pt x="16" y="180"/>
                  </a:lnTo>
                  <a:lnTo>
                    <a:pt x="26" y="170"/>
                  </a:lnTo>
                  <a:lnTo>
                    <a:pt x="38" y="170"/>
                  </a:lnTo>
                  <a:lnTo>
                    <a:pt x="42" y="166"/>
                  </a:lnTo>
                  <a:lnTo>
                    <a:pt x="42" y="158"/>
                  </a:lnTo>
                  <a:lnTo>
                    <a:pt x="36" y="150"/>
                  </a:lnTo>
                  <a:lnTo>
                    <a:pt x="46" y="132"/>
                  </a:lnTo>
                  <a:lnTo>
                    <a:pt x="48" y="120"/>
                  </a:lnTo>
                  <a:lnTo>
                    <a:pt x="48" y="104"/>
                  </a:lnTo>
                  <a:lnTo>
                    <a:pt x="56" y="100"/>
                  </a:lnTo>
                  <a:lnTo>
                    <a:pt x="60" y="88"/>
                  </a:lnTo>
                  <a:lnTo>
                    <a:pt x="72" y="70"/>
                  </a:lnTo>
                  <a:lnTo>
                    <a:pt x="72" y="66"/>
                  </a:lnTo>
                  <a:lnTo>
                    <a:pt x="68" y="60"/>
                  </a:lnTo>
                  <a:lnTo>
                    <a:pt x="74" y="50"/>
                  </a:lnTo>
                  <a:lnTo>
                    <a:pt x="76" y="42"/>
                  </a:lnTo>
                  <a:lnTo>
                    <a:pt x="86" y="34"/>
                  </a:lnTo>
                  <a:lnTo>
                    <a:pt x="92" y="40"/>
                  </a:lnTo>
                  <a:lnTo>
                    <a:pt x="96" y="30"/>
                  </a:lnTo>
                  <a:lnTo>
                    <a:pt x="96" y="22"/>
                  </a:lnTo>
                  <a:lnTo>
                    <a:pt x="98" y="20"/>
                  </a:lnTo>
                  <a:lnTo>
                    <a:pt x="120" y="22"/>
                  </a:lnTo>
                  <a:lnTo>
                    <a:pt x="122" y="20"/>
                  </a:lnTo>
                  <a:lnTo>
                    <a:pt x="120" y="16"/>
                  </a:lnTo>
                  <a:lnTo>
                    <a:pt x="124" y="6"/>
                  </a:lnTo>
                  <a:lnTo>
                    <a:pt x="122" y="0"/>
                  </a:lnTo>
                  <a:lnTo>
                    <a:pt x="128" y="0"/>
                  </a:lnTo>
                  <a:lnTo>
                    <a:pt x="148" y="20"/>
                  </a:lnTo>
                  <a:lnTo>
                    <a:pt x="160" y="26"/>
                  </a:lnTo>
                  <a:lnTo>
                    <a:pt x="168" y="40"/>
                  </a:lnTo>
                  <a:lnTo>
                    <a:pt x="166" y="54"/>
                  </a:lnTo>
                  <a:lnTo>
                    <a:pt x="170" y="62"/>
                  </a:lnTo>
                  <a:lnTo>
                    <a:pt x="168" y="68"/>
                  </a:lnTo>
                  <a:lnTo>
                    <a:pt x="174" y="82"/>
                  </a:lnTo>
                  <a:lnTo>
                    <a:pt x="174" y="88"/>
                  </a:lnTo>
                  <a:lnTo>
                    <a:pt x="170" y="96"/>
                  </a:lnTo>
                  <a:lnTo>
                    <a:pt x="174" y="108"/>
                  </a:lnTo>
                  <a:lnTo>
                    <a:pt x="174" y="10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4519613" y="2963863"/>
              <a:ext cx="60325" cy="111125"/>
            </a:xfrm>
            <a:custGeom>
              <a:rect b="b" l="l" r="r" t="t"/>
              <a:pathLst>
                <a:path extrusionOk="0" h="70" w="38">
                  <a:moveTo>
                    <a:pt x="8" y="68"/>
                  </a:moveTo>
                  <a:lnTo>
                    <a:pt x="20" y="70"/>
                  </a:lnTo>
                  <a:lnTo>
                    <a:pt x="22" y="68"/>
                  </a:lnTo>
                  <a:lnTo>
                    <a:pt x="18" y="64"/>
                  </a:lnTo>
                  <a:lnTo>
                    <a:pt x="20" y="62"/>
                  </a:lnTo>
                  <a:lnTo>
                    <a:pt x="20" y="54"/>
                  </a:lnTo>
                  <a:lnTo>
                    <a:pt x="22" y="52"/>
                  </a:lnTo>
                  <a:lnTo>
                    <a:pt x="20" y="50"/>
                  </a:lnTo>
                  <a:lnTo>
                    <a:pt x="26" y="50"/>
                  </a:lnTo>
                  <a:lnTo>
                    <a:pt x="24" y="46"/>
                  </a:lnTo>
                  <a:lnTo>
                    <a:pt x="30" y="44"/>
                  </a:lnTo>
                  <a:lnTo>
                    <a:pt x="30" y="38"/>
                  </a:lnTo>
                  <a:lnTo>
                    <a:pt x="32" y="40"/>
                  </a:lnTo>
                  <a:lnTo>
                    <a:pt x="38" y="36"/>
                  </a:lnTo>
                  <a:lnTo>
                    <a:pt x="38" y="32"/>
                  </a:lnTo>
                  <a:lnTo>
                    <a:pt x="28" y="32"/>
                  </a:lnTo>
                  <a:lnTo>
                    <a:pt x="28" y="30"/>
                  </a:lnTo>
                  <a:lnTo>
                    <a:pt x="30" y="28"/>
                  </a:lnTo>
                  <a:lnTo>
                    <a:pt x="26" y="28"/>
                  </a:lnTo>
                  <a:lnTo>
                    <a:pt x="28" y="26"/>
                  </a:lnTo>
                  <a:lnTo>
                    <a:pt x="30" y="18"/>
                  </a:lnTo>
                  <a:lnTo>
                    <a:pt x="32" y="12"/>
                  </a:lnTo>
                  <a:lnTo>
                    <a:pt x="32" y="6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14"/>
                  </a:lnTo>
                  <a:lnTo>
                    <a:pt x="8" y="16"/>
                  </a:lnTo>
                  <a:lnTo>
                    <a:pt x="4" y="20"/>
                  </a:lnTo>
                  <a:lnTo>
                    <a:pt x="0" y="34"/>
                  </a:lnTo>
                  <a:lnTo>
                    <a:pt x="2" y="54"/>
                  </a:lnTo>
                  <a:lnTo>
                    <a:pt x="6" y="54"/>
                  </a:lnTo>
                  <a:lnTo>
                    <a:pt x="8" y="58"/>
                  </a:lnTo>
                  <a:lnTo>
                    <a:pt x="8" y="68"/>
                  </a:lnTo>
                  <a:lnTo>
                    <a:pt x="8" y="6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4506913" y="3617913"/>
              <a:ext cx="82550" cy="177800"/>
            </a:xfrm>
            <a:custGeom>
              <a:rect b="b" l="l" r="r" t="t"/>
              <a:pathLst>
                <a:path extrusionOk="0" h="112" w="52">
                  <a:moveTo>
                    <a:pt x="18" y="6"/>
                  </a:moveTo>
                  <a:lnTo>
                    <a:pt x="12" y="12"/>
                  </a:lnTo>
                  <a:lnTo>
                    <a:pt x="14" y="14"/>
                  </a:lnTo>
                  <a:lnTo>
                    <a:pt x="12" y="24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8" y="68"/>
                  </a:lnTo>
                  <a:lnTo>
                    <a:pt x="10" y="74"/>
                  </a:lnTo>
                  <a:lnTo>
                    <a:pt x="10" y="78"/>
                  </a:lnTo>
                  <a:lnTo>
                    <a:pt x="22" y="84"/>
                  </a:lnTo>
                  <a:lnTo>
                    <a:pt x="26" y="112"/>
                  </a:lnTo>
                  <a:lnTo>
                    <a:pt x="32" y="110"/>
                  </a:lnTo>
                  <a:lnTo>
                    <a:pt x="36" y="106"/>
                  </a:lnTo>
                  <a:lnTo>
                    <a:pt x="34" y="96"/>
                  </a:lnTo>
                  <a:lnTo>
                    <a:pt x="36" y="92"/>
                  </a:lnTo>
                  <a:lnTo>
                    <a:pt x="52" y="80"/>
                  </a:lnTo>
                  <a:lnTo>
                    <a:pt x="52" y="78"/>
                  </a:lnTo>
                  <a:lnTo>
                    <a:pt x="52" y="68"/>
                  </a:lnTo>
                  <a:lnTo>
                    <a:pt x="48" y="68"/>
                  </a:lnTo>
                  <a:lnTo>
                    <a:pt x="46" y="60"/>
                  </a:lnTo>
                  <a:lnTo>
                    <a:pt x="42" y="62"/>
                  </a:lnTo>
                  <a:lnTo>
                    <a:pt x="40" y="60"/>
                  </a:lnTo>
                  <a:lnTo>
                    <a:pt x="36" y="60"/>
                  </a:lnTo>
                  <a:lnTo>
                    <a:pt x="34" y="58"/>
                  </a:lnTo>
                  <a:lnTo>
                    <a:pt x="32" y="54"/>
                  </a:lnTo>
                  <a:lnTo>
                    <a:pt x="32" y="52"/>
                  </a:lnTo>
                  <a:lnTo>
                    <a:pt x="36" y="52"/>
                  </a:lnTo>
                  <a:lnTo>
                    <a:pt x="36" y="48"/>
                  </a:lnTo>
                  <a:lnTo>
                    <a:pt x="46" y="42"/>
                  </a:lnTo>
                  <a:lnTo>
                    <a:pt x="50" y="34"/>
                  </a:lnTo>
                  <a:lnTo>
                    <a:pt x="48" y="28"/>
                  </a:lnTo>
                  <a:lnTo>
                    <a:pt x="44" y="24"/>
                  </a:lnTo>
                  <a:lnTo>
                    <a:pt x="42" y="18"/>
                  </a:lnTo>
                  <a:lnTo>
                    <a:pt x="42" y="16"/>
                  </a:lnTo>
                  <a:lnTo>
                    <a:pt x="46" y="12"/>
                  </a:lnTo>
                  <a:lnTo>
                    <a:pt x="50" y="6"/>
                  </a:lnTo>
                  <a:lnTo>
                    <a:pt x="48" y="4"/>
                  </a:lnTo>
                  <a:lnTo>
                    <a:pt x="40" y="8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5122863" y="4081463"/>
              <a:ext cx="142875" cy="123825"/>
            </a:xfrm>
            <a:custGeom>
              <a:rect b="b" l="l" r="r" t="t"/>
              <a:pathLst>
                <a:path extrusionOk="0" h="78" w="90">
                  <a:moveTo>
                    <a:pt x="28" y="0"/>
                  </a:moveTo>
                  <a:lnTo>
                    <a:pt x="26" y="6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8" y="14"/>
                  </a:lnTo>
                  <a:lnTo>
                    <a:pt x="0" y="44"/>
                  </a:lnTo>
                  <a:lnTo>
                    <a:pt x="2" y="52"/>
                  </a:lnTo>
                  <a:lnTo>
                    <a:pt x="8" y="52"/>
                  </a:lnTo>
                  <a:lnTo>
                    <a:pt x="10" y="50"/>
                  </a:lnTo>
                  <a:lnTo>
                    <a:pt x="12" y="50"/>
                  </a:lnTo>
                  <a:lnTo>
                    <a:pt x="14" y="54"/>
                  </a:lnTo>
                  <a:lnTo>
                    <a:pt x="20" y="44"/>
                  </a:lnTo>
                  <a:lnTo>
                    <a:pt x="24" y="48"/>
                  </a:lnTo>
                  <a:lnTo>
                    <a:pt x="26" y="50"/>
                  </a:lnTo>
                  <a:lnTo>
                    <a:pt x="32" y="50"/>
                  </a:lnTo>
                  <a:lnTo>
                    <a:pt x="34" y="48"/>
                  </a:lnTo>
                  <a:lnTo>
                    <a:pt x="36" y="50"/>
                  </a:lnTo>
                  <a:lnTo>
                    <a:pt x="40" y="48"/>
                  </a:lnTo>
                  <a:lnTo>
                    <a:pt x="46" y="50"/>
                  </a:lnTo>
                  <a:lnTo>
                    <a:pt x="50" y="50"/>
                  </a:lnTo>
                  <a:lnTo>
                    <a:pt x="58" y="54"/>
                  </a:lnTo>
                  <a:lnTo>
                    <a:pt x="64" y="62"/>
                  </a:lnTo>
                  <a:lnTo>
                    <a:pt x="70" y="66"/>
                  </a:lnTo>
                  <a:lnTo>
                    <a:pt x="74" y="72"/>
                  </a:lnTo>
                  <a:lnTo>
                    <a:pt x="80" y="78"/>
                  </a:lnTo>
                  <a:lnTo>
                    <a:pt x="90" y="72"/>
                  </a:lnTo>
                  <a:lnTo>
                    <a:pt x="80" y="66"/>
                  </a:lnTo>
                  <a:lnTo>
                    <a:pt x="78" y="62"/>
                  </a:lnTo>
                  <a:lnTo>
                    <a:pt x="76" y="62"/>
                  </a:lnTo>
                  <a:lnTo>
                    <a:pt x="74" y="58"/>
                  </a:lnTo>
                  <a:lnTo>
                    <a:pt x="72" y="58"/>
                  </a:lnTo>
                  <a:lnTo>
                    <a:pt x="66" y="48"/>
                  </a:lnTo>
                  <a:lnTo>
                    <a:pt x="58" y="46"/>
                  </a:lnTo>
                  <a:lnTo>
                    <a:pt x="54" y="42"/>
                  </a:lnTo>
                  <a:lnTo>
                    <a:pt x="52" y="44"/>
                  </a:lnTo>
                  <a:lnTo>
                    <a:pt x="48" y="40"/>
                  </a:lnTo>
                  <a:lnTo>
                    <a:pt x="48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40"/>
                  </a:lnTo>
                  <a:lnTo>
                    <a:pt x="44" y="40"/>
                  </a:lnTo>
                  <a:lnTo>
                    <a:pt x="42" y="34"/>
                  </a:lnTo>
                  <a:lnTo>
                    <a:pt x="40" y="34"/>
                  </a:lnTo>
                  <a:lnTo>
                    <a:pt x="38" y="28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5237163" y="4195763"/>
              <a:ext cx="34925" cy="41275"/>
            </a:xfrm>
            <a:custGeom>
              <a:rect b="b" l="l" r="r" t="t"/>
              <a:pathLst>
                <a:path extrusionOk="0" h="26" w="22">
                  <a:moveTo>
                    <a:pt x="18" y="0"/>
                  </a:moveTo>
                  <a:lnTo>
                    <a:pt x="8" y="6"/>
                  </a:lnTo>
                  <a:lnTo>
                    <a:pt x="6" y="8"/>
                  </a:lnTo>
                  <a:lnTo>
                    <a:pt x="4" y="16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8" y="26"/>
                  </a:lnTo>
                  <a:lnTo>
                    <a:pt x="12" y="24"/>
                  </a:lnTo>
                  <a:lnTo>
                    <a:pt x="16" y="26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12" y="18"/>
                  </a:lnTo>
                  <a:lnTo>
                    <a:pt x="14" y="14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4405313" y="4173538"/>
              <a:ext cx="250825" cy="206375"/>
            </a:xfrm>
            <a:custGeom>
              <a:rect b="b" l="l" r="r" t="t"/>
              <a:pathLst>
                <a:path extrusionOk="0" h="130" w="158">
                  <a:moveTo>
                    <a:pt x="2" y="102"/>
                  </a:moveTo>
                  <a:lnTo>
                    <a:pt x="22" y="102"/>
                  </a:lnTo>
                  <a:lnTo>
                    <a:pt x="30" y="104"/>
                  </a:lnTo>
                  <a:lnTo>
                    <a:pt x="32" y="108"/>
                  </a:lnTo>
                  <a:lnTo>
                    <a:pt x="36" y="114"/>
                  </a:lnTo>
                  <a:lnTo>
                    <a:pt x="38" y="114"/>
                  </a:lnTo>
                  <a:lnTo>
                    <a:pt x="36" y="114"/>
                  </a:lnTo>
                  <a:lnTo>
                    <a:pt x="38" y="122"/>
                  </a:lnTo>
                  <a:lnTo>
                    <a:pt x="42" y="128"/>
                  </a:lnTo>
                  <a:lnTo>
                    <a:pt x="46" y="128"/>
                  </a:lnTo>
                  <a:lnTo>
                    <a:pt x="48" y="128"/>
                  </a:lnTo>
                  <a:lnTo>
                    <a:pt x="48" y="130"/>
                  </a:lnTo>
                  <a:lnTo>
                    <a:pt x="52" y="128"/>
                  </a:lnTo>
                  <a:lnTo>
                    <a:pt x="56" y="128"/>
                  </a:lnTo>
                  <a:lnTo>
                    <a:pt x="60" y="124"/>
                  </a:lnTo>
                  <a:lnTo>
                    <a:pt x="66" y="126"/>
                  </a:lnTo>
                  <a:lnTo>
                    <a:pt x="74" y="126"/>
                  </a:lnTo>
                  <a:lnTo>
                    <a:pt x="76" y="122"/>
                  </a:lnTo>
                  <a:lnTo>
                    <a:pt x="78" y="124"/>
                  </a:lnTo>
                  <a:lnTo>
                    <a:pt x="82" y="116"/>
                  </a:lnTo>
                  <a:lnTo>
                    <a:pt x="82" y="108"/>
                  </a:lnTo>
                  <a:lnTo>
                    <a:pt x="88" y="102"/>
                  </a:lnTo>
                  <a:lnTo>
                    <a:pt x="92" y="98"/>
                  </a:lnTo>
                  <a:lnTo>
                    <a:pt x="92" y="94"/>
                  </a:lnTo>
                  <a:lnTo>
                    <a:pt x="106" y="94"/>
                  </a:lnTo>
                  <a:lnTo>
                    <a:pt x="112" y="100"/>
                  </a:lnTo>
                  <a:lnTo>
                    <a:pt x="118" y="98"/>
                  </a:lnTo>
                  <a:lnTo>
                    <a:pt x="126" y="82"/>
                  </a:lnTo>
                  <a:lnTo>
                    <a:pt x="128" y="72"/>
                  </a:lnTo>
                  <a:lnTo>
                    <a:pt x="136" y="68"/>
                  </a:lnTo>
                  <a:lnTo>
                    <a:pt x="138" y="54"/>
                  </a:lnTo>
                  <a:lnTo>
                    <a:pt x="144" y="38"/>
                  </a:lnTo>
                  <a:lnTo>
                    <a:pt x="148" y="34"/>
                  </a:lnTo>
                  <a:lnTo>
                    <a:pt x="158" y="30"/>
                  </a:lnTo>
                  <a:lnTo>
                    <a:pt x="158" y="22"/>
                  </a:lnTo>
                  <a:lnTo>
                    <a:pt x="154" y="18"/>
                  </a:lnTo>
                  <a:lnTo>
                    <a:pt x="154" y="10"/>
                  </a:lnTo>
                  <a:lnTo>
                    <a:pt x="146" y="0"/>
                  </a:lnTo>
                  <a:lnTo>
                    <a:pt x="140" y="0"/>
                  </a:lnTo>
                  <a:lnTo>
                    <a:pt x="138" y="4"/>
                  </a:lnTo>
                  <a:lnTo>
                    <a:pt x="136" y="4"/>
                  </a:lnTo>
                  <a:lnTo>
                    <a:pt x="130" y="8"/>
                  </a:lnTo>
                  <a:lnTo>
                    <a:pt x="120" y="6"/>
                  </a:lnTo>
                  <a:lnTo>
                    <a:pt x="102" y="6"/>
                  </a:lnTo>
                  <a:lnTo>
                    <a:pt x="92" y="14"/>
                  </a:lnTo>
                  <a:lnTo>
                    <a:pt x="90" y="14"/>
                  </a:lnTo>
                  <a:lnTo>
                    <a:pt x="80" y="12"/>
                  </a:lnTo>
                  <a:lnTo>
                    <a:pt x="70" y="6"/>
                  </a:lnTo>
                  <a:lnTo>
                    <a:pt x="66" y="8"/>
                  </a:lnTo>
                  <a:lnTo>
                    <a:pt x="60" y="12"/>
                  </a:lnTo>
                  <a:lnTo>
                    <a:pt x="58" y="12"/>
                  </a:lnTo>
                  <a:lnTo>
                    <a:pt x="50" y="4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6"/>
                  </a:lnTo>
                  <a:lnTo>
                    <a:pt x="18" y="14"/>
                  </a:lnTo>
                  <a:lnTo>
                    <a:pt x="12" y="18"/>
                  </a:lnTo>
                  <a:lnTo>
                    <a:pt x="12" y="28"/>
                  </a:lnTo>
                  <a:lnTo>
                    <a:pt x="12" y="32"/>
                  </a:lnTo>
                  <a:lnTo>
                    <a:pt x="14" y="38"/>
                  </a:lnTo>
                  <a:lnTo>
                    <a:pt x="16" y="46"/>
                  </a:lnTo>
                  <a:lnTo>
                    <a:pt x="12" y="48"/>
                  </a:lnTo>
                  <a:lnTo>
                    <a:pt x="14" y="50"/>
                  </a:lnTo>
                  <a:lnTo>
                    <a:pt x="12" y="54"/>
                  </a:lnTo>
                  <a:lnTo>
                    <a:pt x="8" y="58"/>
                  </a:lnTo>
                  <a:lnTo>
                    <a:pt x="6" y="64"/>
                  </a:lnTo>
                  <a:lnTo>
                    <a:pt x="2" y="72"/>
                  </a:lnTo>
                  <a:lnTo>
                    <a:pt x="0" y="92"/>
                  </a:lnTo>
                  <a:lnTo>
                    <a:pt x="2" y="102"/>
                  </a:lnTo>
                  <a:lnTo>
                    <a:pt x="2" y="10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2"/>
            <p:cNvSpPr/>
            <p:nvPr/>
          </p:nvSpPr>
          <p:spPr>
            <a:xfrm>
              <a:off x="4529138" y="4189413"/>
              <a:ext cx="161925" cy="244475"/>
            </a:xfrm>
            <a:custGeom>
              <a:rect b="b" l="l" r="r" t="t"/>
              <a:pathLst>
                <a:path extrusionOk="0" h="154" w="102">
                  <a:moveTo>
                    <a:pt x="38" y="146"/>
                  </a:moveTo>
                  <a:lnTo>
                    <a:pt x="50" y="146"/>
                  </a:lnTo>
                  <a:lnTo>
                    <a:pt x="64" y="146"/>
                  </a:lnTo>
                  <a:lnTo>
                    <a:pt x="82" y="146"/>
                  </a:lnTo>
                  <a:lnTo>
                    <a:pt x="94" y="150"/>
                  </a:lnTo>
                  <a:lnTo>
                    <a:pt x="100" y="154"/>
                  </a:lnTo>
                  <a:lnTo>
                    <a:pt x="102" y="152"/>
                  </a:lnTo>
                  <a:lnTo>
                    <a:pt x="102" y="138"/>
                  </a:lnTo>
                  <a:lnTo>
                    <a:pt x="100" y="138"/>
                  </a:lnTo>
                  <a:lnTo>
                    <a:pt x="92" y="130"/>
                  </a:lnTo>
                  <a:lnTo>
                    <a:pt x="82" y="112"/>
                  </a:lnTo>
                  <a:lnTo>
                    <a:pt x="80" y="96"/>
                  </a:lnTo>
                  <a:lnTo>
                    <a:pt x="86" y="90"/>
                  </a:lnTo>
                  <a:lnTo>
                    <a:pt x="92" y="76"/>
                  </a:lnTo>
                  <a:lnTo>
                    <a:pt x="88" y="60"/>
                  </a:lnTo>
                  <a:lnTo>
                    <a:pt x="84" y="58"/>
                  </a:lnTo>
                  <a:lnTo>
                    <a:pt x="78" y="54"/>
                  </a:lnTo>
                  <a:lnTo>
                    <a:pt x="74" y="48"/>
                  </a:lnTo>
                  <a:lnTo>
                    <a:pt x="76" y="44"/>
                  </a:lnTo>
                  <a:lnTo>
                    <a:pt x="78" y="42"/>
                  </a:lnTo>
                  <a:lnTo>
                    <a:pt x="90" y="44"/>
                  </a:lnTo>
                  <a:lnTo>
                    <a:pt x="92" y="42"/>
                  </a:lnTo>
                  <a:lnTo>
                    <a:pt x="90" y="38"/>
                  </a:lnTo>
                  <a:lnTo>
                    <a:pt x="84" y="28"/>
                  </a:lnTo>
                  <a:lnTo>
                    <a:pt x="86" y="16"/>
                  </a:lnTo>
                  <a:lnTo>
                    <a:pt x="82" y="4"/>
                  </a:lnTo>
                  <a:lnTo>
                    <a:pt x="80" y="2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6" y="8"/>
                  </a:lnTo>
                  <a:lnTo>
                    <a:pt x="80" y="12"/>
                  </a:lnTo>
                  <a:lnTo>
                    <a:pt x="80" y="20"/>
                  </a:lnTo>
                  <a:lnTo>
                    <a:pt x="70" y="24"/>
                  </a:lnTo>
                  <a:lnTo>
                    <a:pt x="66" y="28"/>
                  </a:lnTo>
                  <a:lnTo>
                    <a:pt x="60" y="44"/>
                  </a:lnTo>
                  <a:lnTo>
                    <a:pt x="58" y="58"/>
                  </a:lnTo>
                  <a:lnTo>
                    <a:pt x="50" y="62"/>
                  </a:lnTo>
                  <a:lnTo>
                    <a:pt x="48" y="72"/>
                  </a:lnTo>
                  <a:lnTo>
                    <a:pt x="40" y="88"/>
                  </a:lnTo>
                  <a:lnTo>
                    <a:pt x="34" y="90"/>
                  </a:lnTo>
                  <a:lnTo>
                    <a:pt x="28" y="84"/>
                  </a:lnTo>
                  <a:lnTo>
                    <a:pt x="14" y="84"/>
                  </a:lnTo>
                  <a:lnTo>
                    <a:pt x="14" y="88"/>
                  </a:lnTo>
                  <a:lnTo>
                    <a:pt x="10" y="92"/>
                  </a:lnTo>
                  <a:lnTo>
                    <a:pt x="4" y="98"/>
                  </a:lnTo>
                  <a:lnTo>
                    <a:pt x="4" y="106"/>
                  </a:lnTo>
                  <a:lnTo>
                    <a:pt x="0" y="114"/>
                  </a:lnTo>
                  <a:lnTo>
                    <a:pt x="2" y="116"/>
                  </a:lnTo>
                  <a:lnTo>
                    <a:pt x="4" y="116"/>
                  </a:lnTo>
                  <a:lnTo>
                    <a:pt x="8" y="122"/>
                  </a:lnTo>
                  <a:lnTo>
                    <a:pt x="12" y="124"/>
                  </a:lnTo>
                  <a:lnTo>
                    <a:pt x="16" y="122"/>
                  </a:lnTo>
                  <a:lnTo>
                    <a:pt x="14" y="126"/>
                  </a:lnTo>
                  <a:lnTo>
                    <a:pt x="16" y="128"/>
                  </a:lnTo>
                  <a:lnTo>
                    <a:pt x="20" y="132"/>
                  </a:lnTo>
                  <a:lnTo>
                    <a:pt x="16" y="148"/>
                  </a:lnTo>
                  <a:lnTo>
                    <a:pt x="38" y="146"/>
                  </a:lnTo>
                  <a:lnTo>
                    <a:pt x="38" y="14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2"/>
            <p:cNvSpPr/>
            <p:nvPr/>
          </p:nvSpPr>
          <p:spPr>
            <a:xfrm>
              <a:off x="4967288" y="4491038"/>
              <a:ext cx="41275" cy="34925"/>
            </a:xfrm>
            <a:custGeom>
              <a:rect b="b" l="l" r="r" t="t"/>
              <a:pathLst>
                <a:path extrusionOk="0" h="22" w="26">
                  <a:moveTo>
                    <a:pt x="20" y="0"/>
                  </a:moveTo>
                  <a:lnTo>
                    <a:pt x="16" y="0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2" y="18"/>
                  </a:lnTo>
                  <a:lnTo>
                    <a:pt x="4" y="18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4" y="18"/>
                  </a:lnTo>
                  <a:lnTo>
                    <a:pt x="20" y="16"/>
                  </a:lnTo>
                  <a:lnTo>
                    <a:pt x="22" y="18"/>
                  </a:lnTo>
                  <a:lnTo>
                    <a:pt x="26" y="12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4656138" y="4233863"/>
              <a:ext cx="279400" cy="174625"/>
            </a:xfrm>
            <a:custGeom>
              <a:rect b="b" l="l" r="r" t="t"/>
              <a:pathLst>
                <a:path extrusionOk="0" h="110" w="176">
                  <a:moveTo>
                    <a:pt x="176" y="78"/>
                  </a:moveTo>
                  <a:lnTo>
                    <a:pt x="168" y="78"/>
                  </a:lnTo>
                  <a:lnTo>
                    <a:pt x="168" y="82"/>
                  </a:lnTo>
                  <a:lnTo>
                    <a:pt x="164" y="80"/>
                  </a:lnTo>
                  <a:lnTo>
                    <a:pt x="162" y="82"/>
                  </a:lnTo>
                  <a:lnTo>
                    <a:pt x="160" y="78"/>
                  </a:lnTo>
                  <a:lnTo>
                    <a:pt x="150" y="80"/>
                  </a:lnTo>
                  <a:lnTo>
                    <a:pt x="144" y="78"/>
                  </a:lnTo>
                  <a:lnTo>
                    <a:pt x="144" y="82"/>
                  </a:lnTo>
                  <a:lnTo>
                    <a:pt x="140" y="82"/>
                  </a:lnTo>
                  <a:lnTo>
                    <a:pt x="136" y="80"/>
                  </a:lnTo>
                  <a:lnTo>
                    <a:pt x="120" y="86"/>
                  </a:lnTo>
                  <a:lnTo>
                    <a:pt x="114" y="84"/>
                  </a:lnTo>
                  <a:lnTo>
                    <a:pt x="110" y="86"/>
                  </a:lnTo>
                  <a:lnTo>
                    <a:pt x="110" y="90"/>
                  </a:lnTo>
                  <a:lnTo>
                    <a:pt x="108" y="90"/>
                  </a:lnTo>
                  <a:lnTo>
                    <a:pt x="96" y="90"/>
                  </a:lnTo>
                  <a:lnTo>
                    <a:pt x="86" y="86"/>
                  </a:lnTo>
                  <a:lnTo>
                    <a:pt x="84" y="88"/>
                  </a:lnTo>
                  <a:lnTo>
                    <a:pt x="82" y="88"/>
                  </a:lnTo>
                  <a:lnTo>
                    <a:pt x="76" y="80"/>
                  </a:lnTo>
                  <a:lnTo>
                    <a:pt x="68" y="78"/>
                  </a:lnTo>
                  <a:lnTo>
                    <a:pt x="60" y="88"/>
                  </a:lnTo>
                  <a:lnTo>
                    <a:pt x="60" y="98"/>
                  </a:lnTo>
                  <a:lnTo>
                    <a:pt x="56" y="98"/>
                  </a:lnTo>
                  <a:lnTo>
                    <a:pt x="48" y="102"/>
                  </a:lnTo>
                  <a:lnTo>
                    <a:pt x="38" y="98"/>
                  </a:lnTo>
                  <a:lnTo>
                    <a:pt x="34" y="100"/>
                  </a:lnTo>
                  <a:lnTo>
                    <a:pt x="28" y="102"/>
                  </a:lnTo>
                  <a:lnTo>
                    <a:pt x="22" y="110"/>
                  </a:lnTo>
                  <a:lnTo>
                    <a:pt x="20" y="110"/>
                  </a:lnTo>
                  <a:lnTo>
                    <a:pt x="12" y="102"/>
                  </a:lnTo>
                  <a:lnTo>
                    <a:pt x="2" y="84"/>
                  </a:lnTo>
                  <a:lnTo>
                    <a:pt x="0" y="68"/>
                  </a:lnTo>
                  <a:lnTo>
                    <a:pt x="6" y="62"/>
                  </a:lnTo>
                  <a:lnTo>
                    <a:pt x="12" y="48"/>
                  </a:lnTo>
                  <a:lnTo>
                    <a:pt x="20" y="48"/>
                  </a:lnTo>
                  <a:lnTo>
                    <a:pt x="26" y="46"/>
                  </a:lnTo>
                  <a:lnTo>
                    <a:pt x="28" y="44"/>
                  </a:lnTo>
                  <a:lnTo>
                    <a:pt x="32" y="48"/>
                  </a:lnTo>
                  <a:lnTo>
                    <a:pt x="46" y="42"/>
                  </a:lnTo>
                  <a:lnTo>
                    <a:pt x="56" y="40"/>
                  </a:lnTo>
                  <a:lnTo>
                    <a:pt x="62" y="34"/>
                  </a:lnTo>
                  <a:lnTo>
                    <a:pt x="60" y="30"/>
                  </a:lnTo>
                  <a:lnTo>
                    <a:pt x="62" y="28"/>
                  </a:lnTo>
                  <a:lnTo>
                    <a:pt x="80" y="26"/>
                  </a:lnTo>
                  <a:lnTo>
                    <a:pt x="82" y="22"/>
                  </a:lnTo>
                  <a:lnTo>
                    <a:pt x="88" y="22"/>
                  </a:lnTo>
                  <a:lnTo>
                    <a:pt x="88" y="18"/>
                  </a:lnTo>
                  <a:lnTo>
                    <a:pt x="98" y="10"/>
                  </a:lnTo>
                  <a:lnTo>
                    <a:pt x="98" y="6"/>
                  </a:lnTo>
                  <a:lnTo>
                    <a:pt x="100" y="2"/>
                  </a:lnTo>
                  <a:lnTo>
                    <a:pt x="112" y="0"/>
                  </a:lnTo>
                  <a:lnTo>
                    <a:pt x="122" y="14"/>
                  </a:lnTo>
                  <a:lnTo>
                    <a:pt x="122" y="18"/>
                  </a:lnTo>
                  <a:lnTo>
                    <a:pt x="122" y="28"/>
                  </a:lnTo>
                  <a:lnTo>
                    <a:pt x="124" y="32"/>
                  </a:lnTo>
                  <a:lnTo>
                    <a:pt x="130" y="32"/>
                  </a:lnTo>
                  <a:lnTo>
                    <a:pt x="132" y="36"/>
                  </a:lnTo>
                  <a:lnTo>
                    <a:pt x="140" y="38"/>
                  </a:lnTo>
                  <a:lnTo>
                    <a:pt x="144" y="40"/>
                  </a:lnTo>
                  <a:lnTo>
                    <a:pt x="146" y="46"/>
                  </a:lnTo>
                  <a:lnTo>
                    <a:pt x="158" y="56"/>
                  </a:lnTo>
                  <a:lnTo>
                    <a:pt x="164" y="66"/>
                  </a:lnTo>
                  <a:lnTo>
                    <a:pt x="172" y="72"/>
                  </a:lnTo>
                  <a:lnTo>
                    <a:pt x="176" y="78"/>
                  </a:lnTo>
                  <a:lnTo>
                    <a:pt x="176" y="7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4605338" y="4560888"/>
              <a:ext cx="19050" cy="31750"/>
            </a:xfrm>
            <a:custGeom>
              <a:rect b="b" l="l" r="r" t="t"/>
              <a:pathLst>
                <a:path extrusionOk="0" h="20" w="12">
                  <a:moveTo>
                    <a:pt x="4" y="20"/>
                  </a:moveTo>
                  <a:lnTo>
                    <a:pt x="2" y="1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6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4535488" y="4421188"/>
              <a:ext cx="117475" cy="130175"/>
            </a:xfrm>
            <a:custGeom>
              <a:rect b="b" l="l" r="r" t="t"/>
              <a:pathLst>
                <a:path extrusionOk="0" h="82" w="74">
                  <a:moveTo>
                    <a:pt x="34" y="0"/>
                  </a:moveTo>
                  <a:lnTo>
                    <a:pt x="32" y="4"/>
                  </a:lnTo>
                  <a:lnTo>
                    <a:pt x="34" y="16"/>
                  </a:lnTo>
                  <a:lnTo>
                    <a:pt x="16" y="16"/>
                  </a:lnTo>
                  <a:lnTo>
                    <a:pt x="10" y="16"/>
                  </a:lnTo>
                  <a:lnTo>
                    <a:pt x="10" y="20"/>
                  </a:lnTo>
                  <a:lnTo>
                    <a:pt x="8" y="24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6" y="26"/>
                  </a:lnTo>
                  <a:lnTo>
                    <a:pt x="6" y="36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2" y="42"/>
                  </a:lnTo>
                  <a:lnTo>
                    <a:pt x="6" y="56"/>
                  </a:lnTo>
                  <a:lnTo>
                    <a:pt x="14" y="66"/>
                  </a:lnTo>
                  <a:lnTo>
                    <a:pt x="30" y="80"/>
                  </a:lnTo>
                  <a:lnTo>
                    <a:pt x="32" y="82"/>
                  </a:lnTo>
                  <a:lnTo>
                    <a:pt x="34" y="78"/>
                  </a:lnTo>
                  <a:lnTo>
                    <a:pt x="38" y="76"/>
                  </a:lnTo>
                  <a:lnTo>
                    <a:pt x="40" y="76"/>
                  </a:lnTo>
                  <a:lnTo>
                    <a:pt x="38" y="68"/>
                  </a:lnTo>
                  <a:lnTo>
                    <a:pt x="38" y="64"/>
                  </a:lnTo>
                  <a:lnTo>
                    <a:pt x="48" y="60"/>
                  </a:lnTo>
                  <a:lnTo>
                    <a:pt x="52" y="54"/>
                  </a:lnTo>
                  <a:lnTo>
                    <a:pt x="56" y="58"/>
                  </a:lnTo>
                  <a:lnTo>
                    <a:pt x="62" y="58"/>
                  </a:lnTo>
                  <a:lnTo>
                    <a:pt x="66" y="62"/>
                  </a:lnTo>
                  <a:lnTo>
                    <a:pt x="70" y="60"/>
                  </a:lnTo>
                  <a:lnTo>
                    <a:pt x="74" y="40"/>
                  </a:lnTo>
                  <a:lnTo>
                    <a:pt x="70" y="30"/>
                  </a:lnTo>
                  <a:lnTo>
                    <a:pt x="70" y="26"/>
                  </a:lnTo>
                  <a:lnTo>
                    <a:pt x="74" y="18"/>
                  </a:lnTo>
                  <a:lnTo>
                    <a:pt x="74" y="14"/>
                  </a:lnTo>
                  <a:lnTo>
                    <a:pt x="72" y="10"/>
                  </a:lnTo>
                  <a:lnTo>
                    <a:pt x="64" y="8"/>
                  </a:lnTo>
                  <a:lnTo>
                    <a:pt x="60" y="14"/>
                  </a:lnTo>
                  <a:lnTo>
                    <a:pt x="58" y="14"/>
                  </a:lnTo>
                  <a:lnTo>
                    <a:pt x="58" y="4"/>
                  </a:lnTo>
                  <a:lnTo>
                    <a:pt x="60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4586288" y="4389438"/>
              <a:ext cx="158750" cy="187325"/>
            </a:xfrm>
            <a:custGeom>
              <a:rect b="b" l="l" r="r" t="t"/>
              <a:pathLst>
                <a:path extrusionOk="0" h="118" w="100">
                  <a:moveTo>
                    <a:pt x="100" y="0"/>
                  </a:moveTo>
                  <a:lnTo>
                    <a:pt x="92" y="4"/>
                  </a:lnTo>
                  <a:lnTo>
                    <a:pt x="82" y="0"/>
                  </a:lnTo>
                  <a:lnTo>
                    <a:pt x="78" y="2"/>
                  </a:lnTo>
                  <a:lnTo>
                    <a:pt x="72" y="4"/>
                  </a:lnTo>
                  <a:lnTo>
                    <a:pt x="66" y="12"/>
                  </a:lnTo>
                  <a:lnTo>
                    <a:pt x="66" y="26"/>
                  </a:lnTo>
                  <a:lnTo>
                    <a:pt x="64" y="28"/>
                  </a:lnTo>
                  <a:lnTo>
                    <a:pt x="58" y="24"/>
                  </a:lnTo>
                  <a:lnTo>
                    <a:pt x="46" y="20"/>
                  </a:lnTo>
                  <a:lnTo>
                    <a:pt x="28" y="20"/>
                  </a:lnTo>
                  <a:lnTo>
                    <a:pt x="26" y="24"/>
                  </a:lnTo>
                  <a:lnTo>
                    <a:pt x="26" y="34"/>
                  </a:lnTo>
                  <a:lnTo>
                    <a:pt x="28" y="34"/>
                  </a:lnTo>
                  <a:lnTo>
                    <a:pt x="32" y="28"/>
                  </a:lnTo>
                  <a:lnTo>
                    <a:pt x="40" y="30"/>
                  </a:lnTo>
                  <a:lnTo>
                    <a:pt x="42" y="34"/>
                  </a:lnTo>
                  <a:lnTo>
                    <a:pt x="42" y="38"/>
                  </a:lnTo>
                  <a:lnTo>
                    <a:pt x="38" y="46"/>
                  </a:lnTo>
                  <a:lnTo>
                    <a:pt x="38" y="50"/>
                  </a:lnTo>
                  <a:lnTo>
                    <a:pt x="42" y="60"/>
                  </a:lnTo>
                  <a:lnTo>
                    <a:pt x="38" y="80"/>
                  </a:lnTo>
                  <a:lnTo>
                    <a:pt x="34" y="82"/>
                  </a:lnTo>
                  <a:lnTo>
                    <a:pt x="30" y="78"/>
                  </a:lnTo>
                  <a:lnTo>
                    <a:pt x="24" y="78"/>
                  </a:lnTo>
                  <a:lnTo>
                    <a:pt x="20" y="74"/>
                  </a:lnTo>
                  <a:lnTo>
                    <a:pt x="16" y="80"/>
                  </a:lnTo>
                  <a:lnTo>
                    <a:pt x="6" y="84"/>
                  </a:lnTo>
                  <a:lnTo>
                    <a:pt x="6" y="88"/>
                  </a:lnTo>
                  <a:lnTo>
                    <a:pt x="8" y="96"/>
                  </a:lnTo>
                  <a:lnTo>
                    <a:pt x="6" y="96"/>
                  </a:lnTo>
                  <a:lnTo>
                    <a:pt x="2" y="98"/>
                  </a:lnTo>
                  <a:lnTo>
                    <a:pt x="0" y="102"/>
                  </a:lnTo>
                  <a:lnTo>
                    <a:pt x="2" y="104"/>
                  </a:lnTo>
                  <a:lnTo>
                    <a:pt x="8" y="110"/>
                  </a:lnTo>
                  <a:lnTo>
                    <a:pt x="12" y="118"/>
                  </a:lnTo>
                  <a:lnTo>
                    <a:pt x="16" y="114"/>
                  </a:lnTo>
                  <a:lnTo>
                    <a:pt x="18" y="110"/>
                  </a:lnTo>
                  <a:lnTo>
                    <a:pt x="22" y="108"/>
                  </a:lnTo>
                  <a:lnTo>
                    <a:pt x="24" y="110"/>
                  </a:lnTo>
                  <a:lnTo>
                    <a:pt x="24" y="112"/>
                  </a:lnTo>
                  <a:lnTo>
                    <a:pt x="28" y="114"/>
                  </a:lnTo>
                  <a:lnTo>
                    <a:pt x="32" y="114"/>
                  </a:lnTo>
                  <a:lnTo>
                    <a:pt x="36" y="110"/>
                  </a:lnTo>
                  <a:lnTo>
                    <a:pt x="42" y="108"/>
                  </a:lnTo>
                  <a:lnTo>
                    <a:pt x="42" y="114"/>
                  </a:lnTo>
                  <a:lnTo>
                    <a:pt x="46" y="114"/>
                  </a:lnTo>
                  <a:lnTo>
                    <a:pt x="50" y="112"/>
                  </a:lnTo>
                  <a:lnTo>
                    <a:pt x="62" y="102"/>
                  </a:lnTo>
                  <a:lnTo>
                    <a:pt x="68" y="92"/>
                  </a:lnTo>
                  <a:lnTo>
                    <a:pt x="68" y="82"/>
                  </a:lnTo>
                  <a:lnTo>
                    <a:pt x="70" y="78"/>
                  </a:lnTo>
                  <a:lnTo>
                    <a:pt x="76" y="68"/>
                  </a:lnTo>
                  <a:lnTo>
                    <a:pt x="88" y="58"/>
                  </a:lnTo>
                  <a:lnTo>
                    <a:pt x="92" y="24"/>
                  </a:lnTo>
                  <a:lnTo>
                    <a:pt x="100" y="1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4970463" y="4516438"/>
              <a:ext cx="34925" cy="44450"/>
            </a:xfrm>
            <a:custGeom>
              <a:rect b="b" l="l" r="r" t="t"/>
              <a:pathLst>
                <a:path extrusionOk="0" h="28" w="22">
                  <a:moveTo>
                    <a:pt x="4" y="28"/>
                  </a:moveTo>
                  <a:lnTo>
                    <a:pt x="2" y="20"/>
                  </a:lnTo>
                  <a:lnTo>
                    <a:pt x="2" y="14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20" y="2"/>
                  </a:lnTo>
                  <a:lnTo>
                    <a:pt x="18" y="6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14" y="26"/>
                  </a:lnTo>
                  <a:lnTo>
                    <a:pt x="6" y="28"/>
                  </a:lnTo>
                  <a:lnTo>
                    <a:pt x="4" y="28"/>
                  </a:lnTo>
                  <a:lnTo>
                    <a:pt x="4" y="2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4605338" y="4560888"/>
              <a:ext cx="19050" cy="31750"/>
            </a:xfrm>
            <a:custGeom>
              <a:rect b="b" l="l" r="r" t="t"/>
              <a:pathLst>
                <a:path extrusionOk="0" h="20" w="12">
                  <a:moveTo>
                    <a:pt x="4" y="20"/>
                  </a:moveTo>
                  <a:lnTo>
                    <a:pt x="2" y="1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6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4548188" y="4421188"/>
              <a:ext cx="41275" cy="25400"/>
            </a:xfrm>
            <a:custGeom>
              <a:rect b="b" l="l" r="r" t="t"/>
              <a:pathLst>
                <a:path extrusionOk="0" h="16" w="26">
                  <a:moveTo>
                    <a:pt x="26" y="0"/>
                  </a:moveTo>
                  <a:lnTo>
                    <a:pt x="4" y="2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8" y="16"/>
                  </a:lnTo>
                  <a:lnTo>
                    <a:pt x="26" y="16"/>
                  </a:lnTo>
                  <a:lnTo>
                    <a:pt x="24" y="4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4926013" y="5097463"/>
              <a:ext cx="47625" cy="50800"/>
            </a:xfrm>
            <a:custGeom>
              <a:rect b="b" l="l" r="r" t="t"/>
              <a:pathLst>
                <a:path extrusionOk="0" h="32" w="30">
                  <a:moveTo>
                    <a:pt x="30" y="12"/>
                  </a:moveTo>
                  <a:lnTo>
                    <a:pt x="30" y="14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14" y="32"/>
                  </a:lnTo>
                  <a:lnTo>
                    <a:pt x="10" y="32"/>
                  </a:lnTo>
                  <a:lnTo>
                    <a:pt x="6" y="28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5005388" y="5030788"/>
              <a:ext cx="25400" cy="34925"/>
            </a:xfrm>
            <a:custGeom>
              <a:rect b="b" l="l" r="r" t="t"/>
              <a:pathLst>
                <a:path extrusionOk="0" h="22" w="16">
                  <a:moveTo>
                    <a:pt x="16" y="16"/>
                  </a:moveTo>
                  <a:lnTo>
                    <a:pt x="16" y="2"/>
                  </a:lnTo>
                  <a:lnTo>
                    <a:pt x="14" y="4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16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4167188" y="4240213"/>
              <a:ext cx="130175" cy="136525"/>
            </a:xfrm>
            <a:custGeom>
              <a:rect b="b" l="l" r="r" t="t"/>
              <a:pathLst>
                <a:path extrusionOk="0" h="86" w="82">
                  <a:moveTo>
                    <a:pt x="8" y="8"/>
                  </a:moveTo>
                  <a:lnTo>
                    <a:pt x="6" y="10"/>
                  </a:lnTo>
                  <a:lnTo>
                    <a:pt x="6" y="16"/>
                  </a:lnTo>
                  <a:lnTo>
                    <a:pt x="10" y="18"/>
                  </a:lnTo>
                  <a:lnTo>
                    <a:pt x="10" y="22"/>
                  </a:lnTo>
                  <a:lnTo>
                    <a:pt x="12" y="24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2" y="32"/>
                  </a:lnTo>
                  <a:lnTo>
                    <a:pt x="8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6" y="42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0" y="58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16" y="66"/>
                  </a:lnTo>
                  <a:lnTo>
                    <a:pt x="16" y="72"/>
                  </a:lnTo>
                  <a:lnTo>
                    <a:pt x="14" y="76"/>
                  </a:lnTo>
                  <a:lnTo>
                    <a:pt x="14" y="86"/>
                  </a:lnTo>
                  <a:lnTo>
                    <a:pt x="18" y="86"/>
                  </a:lnTo>
                  <a:lnTo>
                    <a:pt x="34" y="80"/>
                  </a:lnTo>
                  <a:lnTo>
                    <a:pt x="52" y="76"/>
                  </a:lnTo>
                  <a:lnTo>
                    <a:pt x="64" y="74"/>
                  </a:lnTo>
                  <a:lnTo>
                    <a:pt x="74" y="76"/>
                  </a:lnTo>
                  <a:lnTo>
                    <a:pt x="76" y="74"/>
                  </a:lnTo>
                  <a:lnTo>
                    <a:pt x="80" y="76"/>
                  </a:lnTo>
                  <a:lnTo>
                    <a:pt x="78" y="68"/>
                  </a:lnTo>
                  <a:lnTo>
                    <a:pt x="76" y="66"/>
                  </a:lnTo>
                  <a:lnTo>
                    <a:pt x="72" y="56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36"/>
                  </a:lnTo>
                  <a:lnTo>
                    <a:pt x="82" y="34"/>
                  </a:lnTo>
                  <a:lnTo>
                    <a:pt x="80" y="22"/>
                  </a:lnTo>
                  <a:lnTo>
                    <a:pt x="78" y="22"/>
                  </a:lnTo>
                  <a:lnTo>
                    <a:pt x="80" y="20"/>
                  </a:lnTo>
                  <a:lnTo>
                    <a:pt x="80" y="16"/>
                  </a:lnTo>
                  <a:lnTo>
                    <a:pt x="76" y="16"/>
                  </a:lnTo>
                  <a:lnTo>
                    <a:pt x="72" y="10"/>
                  </a:lnTo>
                  <a:lnTo>
                    <a:pt x="72" y="12"/>
                  </a:lnTo>
                  <a:lnTo>
                    <a:pt x="66" y="10"/>
                  </a:lnTo>
                  <a:lnTo>
                    <a:pt x="58" y="12"/>
                  </a:lnTo>
                  <a:lnTo>
                    <a:pt x="56" y="14"/>
                  </a:lnTo>
                  <a:lnTo>
                    <a:pt x="54" y="12"/>
                  </a:lnTo>
                  <a:lnTo>
                    <a:pt x="52" y="14"/>
                  </a:lnTo>
                  <a:lnTo>
                    <a:pt x="48" y="12"/>
                  </a:lnTo>
                  <a:lnTo>
                    <a:pt x="46" y="6"/>
                  </a:lnTo>
                  <a:lnTo>
                    <a:pt x="42" y="6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34" y="6"/>
                  </a:lnTo>
                  <a:lnTo>
                    <a:pt x="32" y="6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2" y="6"/>
                  </a:lnTo>
                  <a:lnTo>
                    <a:pt x="20" y="8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4364038" y="4205288"/>
              <a:ext cx="66675" cy="130175"/>
            </a:xfrm>
            <a:custGeom>
              <a:rect b="b" l="l" r="r" t="t"/>
              <a:pathLst>
                <a:path extrusionOk="0" h="82" w="42">
                  <a:moveTo>
                    <a:pt x="18" y="82"/>
                  </a:moveTo>
                  <a:lnTo>
                    <a:pt x="16" y="82"/>
                  </a:lnTo>
                  <a:lnTo>
                    <a:pt x="14" y="78"/>
                  </a:lnTo>
                  <a:lnTo>
                    <a:pt x="14" y="70"/>
                  </a:lnTo>
                  <a:lnTo>
                    <a:pt x="14" y="50"/>
                  </a:lnTo>
                  <a:lnTo>
                    <a:pt x="8" y="34"/>
                  </a:lnTo>
                  <a:lnTo>
                    <a:pt x="6" y="30"/>
                  </a:lnTo>
                  <a:lnTo>
                    <a:pt x="0" y="28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8" y="12"/>
                  </a:lnTo>
                  <a:lnTo>
                    <a:pt x="22" y="6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8" y="8"/>
                  </a:lnTo>
                  <a:lnTo>
                    <a:pt x="38" y="12"/>
                  </a:lnTo>
                  <a:lnTo>
                    <a:pt x="40" y="18"/>
                  </a:lnTo>
                  <a:lnTo>
                    <a:pt x="42" y="26"/>
                  </a:lnTo>
                  <a:lnTo>
                    <a:pt x="38" y="28"/>
                  </a:lnTo>
                  <a:lnTo>
                    <a:pt x="40" y="30"/>
                  </a:lnTo>
                  <a:lnTo>
                    <a:pt x="38" y="34"/>
                  </a:lnTo>
                  <a:lnTo>
                    <a:pt x="34" y="38"/>
                  </a:lnTo>
                  <a:lnTo>
                    <a:pt x="32" y="44"/>
                  </a:lnTo>
                  <a:lnTo>
                    <a:pt x="28" y="52"/>
                  </a:lnTo>
                  <a:lnTo>
                    <a:pt x="26" y="72"/>
                  </a:lnTo>
                  <a:lnTo>
                    <a:pt x="28" y="82"/>
                  </a:lnTo>
                  <a:lnTo>
                    <a:pt x="18" y="82"/>
                  </a:lnTo>
                  <a:lnTo>
                    <a:pt x="18" y="8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4106863" y="4287838"/>
              <a:ext cx="85725" cy="88900"/>
            </a:xfrm>
            <a:custGeom>
              <a:rect b="b" l="l" r="r" t="t"/>
              <a:pathLst>
                <a:path extrusionOk="0" h="56" w="54">
                  <a:moveTo>
                    <a:pt x="0" y="20"/>
                  </a:moveTo>
                  <a:lnTo>
                    <a:pt x="2" y="16"/>
                  </a:lnTo>
                  <a:lnTo>
                    <a:pt x="12" y="10"/>
                  </a:lnTo>
                  <a:lnTo>
                    <a:pt x="12" y="6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10"/>
                  </a:lnTo>
                  <a:lnTo>
                    <a:pt x="26" y="16"/>
                  </a:lnTo>
                  <a:lnTo>
                    <a:pt x="28" y="14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2"/>
                  </a:lnTo>
                  <a:lnTo>
                    <a:pt x="40" y="14"/>
                  </a:lnTo>
                  <a:lnTo>
                    <a:pt x="40" y="16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38" y="28"/>
                  </a:lnTo>
                  <a:lnTo>
                    <a:pt x="46" y="30"/>
                  </a:lnTo>
                  <a:lnTo>
                    <a:pt x="50" y="34"/>
                  </a:lnTo>
                  <a:lnTo>
                    <a:pt x="54" y="36"/>
                  </a:lnTo>
                  <a:lnTo>
                    <a:pt x="54" y="42"/>
                  </a:lnTo>
                  <a:lnTo>
                    <a:pt x="52" y="46"/>
                  </a:lnTo>
                  <a:lnTo>
                    <a:pt x="52" y="56"/>
                  </a:lnTo>
                  <a:lnTo>
                    <a:pt x="40" y="52"/>
                  </a:lnTo>
                  <a:lnTo>
                    <a:pt x="28" y="46"/>
                  </a:lnTo>
                  <a:lnTo>
                    <a:pt x="14" y="32"/>
                  </a:lnTo>
                  <a:lnTo>
                    <a:pt x="8" y="3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" name="Google Shape;375;p2"/>
            <p:cNvSpPr/>
            <p:nvPr/>
          </p:nvSpPr>
          <p:spPr>
            <a:xfrm>
              <a:off x="4348163" y="4233863"/>
              <a:ext cx="44450" cy="107950"/>
            </a:xfrm>
            <a:custGeom>
              <a:rect b="b" l="l" r="r" t="t"/>
              <a:pathLst>
                <a:path extrusionOk="0" h="68" w="28">
                  <a:moveTo>
                    <a:pt x="28" y="64"/>
                  </a:moveTo>
                  <a:lnTo>
                    <a:pt x="18" y="68"/>
                  </a:lnTo>
                  <a:lnTo>
                    <a:pt x="12" y="62"/>
                  </a:lnTo>
                  <a:lnTo>
                    <a:pt x="10" y="58"/>
                  </a:lnTo>
                  <a:lnTo>
                    <a:pt x="8" y="24"/>
                  </a:lnTo>
                  <a:lnTo>
                    <a:pt x="6" y="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0" y="10"/>
                  </a:lnTo>
                  <a:lnTo>
                    <a:pt x="16" y="12"/>
                  </a:lnTo>
                  <a:lnTo>
                    <a:pt x="18" y="16"/>
                  </a:lnTo>
                  <a:lnTo>
                    <a:pt x="24" y="32"/>
                  </a:lnTo>
                  <a:lnTo>
                    <a:pt x="24" y="52"/>
                  </a:lnTo>
                  <a:lnTo>
                    <a:pt x="24" y="60"/>
                  </a:lnTo>
                  <a:lnTo>
                    <a:pt x="26" y="64"/>
                  </a:lnTo>
                  <a:lnTo>
                    <a:pt x="28" y="64"/>
                  </a:lnTo>
                  <a:lnTo>
                    <a:pt x="28" y="6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" name="Google Shape;376;p2"/>
            <p:cNvSpPr/>
            <p:nvPr/>
          </p:nvSpPr>
          <p:spPr>
            <a:xfrm>
              <a:off x="4030663" y="4195763"/>
              <a:ext cx="155575" cy="120650"/>
            </a:xfrm>
            <a:custGeom>
              <a:rect b="b" l="l" r="r" t="t"/>
              <a:pathLst>
                <a:path extrusionOk="0" h="76" w="98">
                  <a:moveTo>
                    <a:pt x="18" y="0"/>
                  </a:moveTo>
                  <a:lnTo>
                    <a:pt x="26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6" y="6"/>
                  </a:lnTo>
                  <a:lnTo>
                    <a:pt x="50" y="4"/>
                  </a:lnTo>
                  <a:lnTo>
                    <a:pt x="48" y="8"/>
                  </a:lnTo>
                  <a:lnTo>
                    <a:pt x="48" y="10"/>
                  </a:lnTo>
                  <a:lnTo>
                    <a:pt x="52" y="10"/>
                  </a:lnTo>
                  <a:lnTo>
                    <a:pt x="54" y="8"/>
                  </a:lnTo>
                  <a:lnTo>
                    <a:pt x="58" y="12"/>
                  </a:lnTo>
                  <a:lnTo>
                    <a:pt x="64" y="8"/>
                  </a:lnTo>
                  <a:lnTo>
                    <a:pt x="72" y="10"/>
                  </a:lnTo>
                  <a:lnTo>
                    <a:pt x="72" y="8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80" y="4"/>
                  </a:lnTo>
                  <a:lnTo>
                    <a:pt x="80" y="8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84" y="16"/>
                  </a:lnTo>
                  <a:lnTo>
                    <a:pt x="84" y="14"/>
                  </a:lnTo>
                  <a:lnTo>
                    <a:pt x="86" y="18"/>
                  </a:lnTo>
                  <a:lnTo>
                    <a:pt x="88" y="18"/>
                  </a:lnTo>
                  <a:lnTo>
                    <a:pt x="90" y="20"/>
                  </a:lnTo>
                  <a:lnTo>
                    <a:pt x="86" y="24"/>
                  </a:lnTo>
                  <a:lnTo>
                    <a:pt x="86" y="26"/>
                  </a:lnTo>
                  <a:lnTo>
                    <a:pt x="88" y="24"/>
                  </a:lnTo>
                  <a:lnTo>
                    <a:pt x="90" y="24"/>
                  </a:lnTo>
                  <a:lnTo>
                    <a:pt x="90" y="30"/>
                  </a:lnTo>
                  <a:lnTo>
                    <a:pt x="94" y="36"/>
                  </a:lnTo>
                  <a:lnTo>
                    <a:pt x="92" y="38"/>
                  </a:lnTo>
                  <a:lnTo>
                    <a:pt x="92" y="44"/>
                  </a:lnTo>
                  <a:lnTo>
                    <a:pt x="96" y="46"/>
                  </a:lnTo>
                  <a:lnTo>
                    <a:pt x="96" y="50"/>
                  </a:lnTo>
                  <a:lnTo>
                    <a:pt x="98" y="52"/>
                  </a:lnTo>
                  <a:lnTo>
                    <a:pt x="94" y="54"/>
                  </a:lnTo>
                  <a:lnTo>
                    <a:pt x="96" y="54"/>
                  </a:lnTo>
                  <a:lnTo>
                    <a:pt x="98" y="60"/>
                  </a:lnTo>
                  <a:lnTo>
                    <a:pt x="94" y="58"/>
                  </a:lnTo>
                  <a:lnTo>
                    <a:pt x="90" y="58"/>
                  </a:lnTo>
                  <a:lnTo>
                    <a:pt x="90" y="62"/>
                  </a:lnTo>
                  <a:lnTo>
                    <a:pt x="94" y="62"/>
                  </a:lnTo>
                  <a:lnTo>
                    <a:pt x="94" y="64"/>
                  </a:lnTo>
                  <a:lnTo>
                    <a:pt x="92" y="70"/>
                  </a:lnTo>
                  <a:lnTo>
                    <a:pt x="88" y="72"/>
                  </a:lnTo>
                  <a:lnTo>
                    <a:pt x="84" y="70"/>
                  </a:lnTo>
                  <a:lnTo>
                    <a:pt x="82" y="74"/>
                  </a:lnTo>
                  <a:lnTo>
                    <a:pt x="80" y="76"/>
                  </a:lnTo>
                  <a:lnTo>
                    <a:pt x="76" y="72"/>
                  </a:lnTo>
                  <a:lnTo>
                    <a:pt x="74" y="74"/>
                  </a:lnTo>
                  <a:lnTo>
                    <a:pt x="76" y="68"/>
                  </a:lnTo>
                  <a:lnTo>
                    <a:pt x="74" y="60"/>
                  </a:lnTo>
                  <a:lnTo>
                    <a:pt x="70" y="58"/>
                  </a:lnTo>
                  <a:lnTo>
                    <a:pt x="68" y="58"/>
                  </a:lnTo>
                  <a:lnTo>
                    <a:pt x="66" y="58"/>
                  </a:lnTo>
                  <a:lnTo>
                    <a:pt x="62" y="60"/>
                  </a:lnTo>
                  <a:lnTo>
                    <a:pt x="62" y="58"/>
                  </a:lnTo>
                  <a:lnTo>
                    <a:pt x="58" y="60"/>
                  </a:lnTo>
                  <a:lnTo>
                    <a:pt x="58" y="56"/>
                  </a:lnTo>
                  <a:lnTo>
                    <a:pt x="60" y="56"/>
                  </a:lnTo>
                  <a:lnTo>
                    <a:pt x="60" y="52"/>
                  </a:lnTo>
                  <a:lnTo>
                    <a:pt x="58" y="50"/>
                  </a:lnTo>
                  <a:lnTo>
                    <a:pt x="58" y="46"/>
                  </a:lnTo>
                  <a:lnTo>
                    <a:pt x="56" y="46"/>
                  </a:lnTo>
                  <a:lnTo>
                    <a:pt x="56" y="42"/>
                  </a:lnTo>
                  <a:lnTo>
                    <a:pt x="50" y="38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28" y="50"/>
                  </a:lnTo>
                  <a:lnTo>
                    <a:pt x="24" y="50"/>
                  </a:lnTo>
                  <a:lnTo>
                    <a:pt x="18" y="44"/>
                  </a:lnTo>
                  <a:lnTo>
                    <a:pt x="16" y="40"/>
                  </a:lnTo>
                  <a:lnTo>
                    <a:pt x="8" y="36"/>
                  </a:lnTo>
                  <a:lnTo>
                    <a:pt x="6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4281488" y="4233863"/>
              <a:ext cx="95250" cy="136525"/>
            </a:xfrm>
            <a:custGeom>
              <a:rect b="b" l="l" r="r" t="t"/>
              <a:pathLst>
                <a:path extrusionOk="0" h="86" w="60">
                  <a:moveTo>
                    <a:pt x="60" y="68"/>
                  </a:moveTo>
                  <a:lnTo>
                    <a:pt x="54" y="62"/>
                  </a:lnTo>
                  <a:lnTo>
                    <a:pt x="52" y="58"/>
                  </a:lnTo>
                  <a:lnTo>
                    <a:pt x="50" y="24"/>
                  </a:lnTo>
                  <a:lnTo>
                    <a:pt x="48" y="12"/>
                  </a:lnTo>
                  <a:lnTo>
                    <a:pt x="42" y="6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32" y="2"/>
                  </a:lnTo>
                  <a:lnTo>
                    <a:pt x="6" y="0"/>
                  </a:lnTo>
                  <a:lnTo>
                    <a:pt x="4" y="4"/>
                  </a:lnTo>
                  <a:lnTo>
                    <a:pt x="6" y="10"/>
                  </a:lnTo>
                  <a:lnTo>
                    <a:pt x="8" y="20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10" y="38"/>
                  </a:lnTo>
                  <a:lnTo>
                    <a:pt x="6" y="40"/>
                  </a:lnTo>
                  <a:lnTo>
                    <a:pt x="4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4" y="70"/>
                  </a:lnTo>
                  <a:lnTo>
                    <a:pt x="6" y="72"/>
                  </a:lnTo>
                  <a:lnTo>
                    <a:pt x="8" y="80"/>
                  </a:lnTo>
                  <a:lnTo>
                    <a:pt x="4" y="78"/>
                  </a:lnTo>
                  <a:lnTo>
                    <a:pt x="2" y="80"/>
                  </a:lnTo>
                  <a:lnTo>
                    <a:pt x="16" y="86"/>
                  </a:lnTo>
                  <a:lnTo>
                    <a:pt x="24" y="82"/>
                  </a:lnTo>
                  <a:lnTo>
                    <a:pt x="34" y="78"/>
                  </a:lnTo>
                  <a:lnTo>
                    <a:pt x="46" y="72"/>
                  </a:lnTo>
                  <a:lnTo>
                    <a:pt x="46" y="72"/>
                  </a:lnTo>
                  <a:lnTo>
                    <a:pt x="56" y="72"/>
                  </a:lnTo>
                  <a:lnTo>
                    <a:pt x="60" y="68"/>
                  </a:lnTo>
                  <a:lnTo>
                    <a:pt x="60" y="6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3992563" y="4173538"/>
              <a:ext cx="63500" cy="15875"/>
            </a:xfrm>
            <a:custGeom>
              <a:rect b="b" l="l" r="r" t="t"/>
              <a:pathLst>
                <a:path extrusionOk="0" h="10" w="40">
                  <a:moveTo>
                    <a:pt x="4" y="2"/>
                  </a:moveTo>
                  <a:lnTo>
                    <a:pt x="18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32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22" y="4"/>
                  </a:lnTo>
                  <a:lnTo>
                    <a:pt x="20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3992563" y="4195763"/>
              <a:ext cx="66675" cy="38100"/>
            </a:xfrm>
            <a:custGeom>
              <a:rect b="b" l="l" r="r" t="t"/>
              <a:pathLst>
                <a:path extrusionOk="0" h="24" w="42">
                  <a:moveTo>
                    <a:pt x="24" y="24"/>
                  </a:moveTo>
                  <a:lnTo>
                    <a:pt x="26" y="24"/>
                  </a:lnTo>
                  <a:lnTo>
                    <a:pt x="30" y="18"/>
                  </a:lnTo>
                  <a:lnTo>
                    <a:pt x="42" y="14"/>
                  </a:lnTo>
                  <a:lnTo>
                    <a:pt x="42" y="10"/>
                  </a:lnTo>
                  <a:lnTo>
                    <a:pt x="40" y="8"/>
                  </a:lnTo>
                  <a:lnTo>
                    <a:pt x="42" y="6"/>
                  </a:lnTo>
                  <a:lnTo>
                    <a:pt x="42" y="0"/>
                  </a:lnTo>
                  <a:lnTo>
                    <a:pt x="22" y="2"/>
                  </a:lnTo>
                  <a:lnTo>
                    <a:pt x="14" y="4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4" y="16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18" y="16"/>
                  </a:lnTo>
                  <a:lnTo>
                    <a:pt x="20" y="22"/>
                  </a:lnTo>
                  <a:lnTo>
                    <a:pt x="20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4068763" y="4256088"/>
              <a:ext cx="63500" cy="63500"/>
            </a:xfrm>
            <a:custGeom>
              <a:rect b="b" l="l" r="r" t="t"/>
              <a:pathLst>
                <a:path extrusionOk="0" h="40" w="40">
                  <a:moveTo>
                    <a:pt x="24" y="40"/>
                  </a:moveTo>
                  <a:lnTo>
                    <a:pt x="26" y="36"/>
                  </a:lnTo>
                  <a:lnTo>
                    <a:pt x="36" y="30"/>
                  </a:lnTo>
                  <a:lnTo>
                    <a:pt x="36" y="26"/>
                  </a:lnTo>
                  <a:lnTo>
                    <a:pt x="40" y="24"/>
                  </a:lnTo>
                  <a:lnTo>
                    <a:pt x="38" y="22"/>
                  </a:lnTo>
                  <a:lnTo>
                    <a:pt x="38" y="20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6" y="14"/>
                  </a:lnTo>
                  <a:lnTo>
                    <a:pt x="34" y="12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2" y="4"/>
                  </a:lnTo>
                  <a:lnTo>
                    <a:pt x="26" y="0"/>
                  </a:lnTo>
                  <a:lnTo>
                    <a:pt x="10" y="2"/>
                  </a:lnTo>
                  <a:lnTo>
                    <a:pt x="10" y="6"/>
                  </a:lnTo>
                  <a:lnTo>
                    <a:pt x="4" y="12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2" y="36"/>
                  </a:lnTo>
                  <a:lnTo>
                    <a:pt x="24" y="40"/>
                  </a:lnTo>
                  <a:lnTo>
                    <a:pt x="24" y="4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3976688" y="4110038"/>
              <a:ext cx="133350" cy="95250"/>
            </a:xfrm>
            <a:custGeom>
              <a:rect b="b" l="l" r="r" t="t"/>
              <a:pathLst>
                <a:path extrusionOk="0" h="60" w="84">
                  <a:moveTo>
                    <a:pt x="10" y="58"/>
                  </a:moveTo>
                  <a:lnTo>
                    <a:pt x="10" y="50"/>
                  </a:lnTo>
                  <a:lnTo>
                    <a:pt x="12" y="48"/>
                  </a:lnTo>
                  <a:lnTo>
                    <a:pt x="24" y="48"/>
                  </a:lnTo>
                  <a:lnTo>
                    <a:pt x="24" y="46"/>
                  </a:lnTo>
                  <a:lnTo>
                    <a:pt x="30" y="46"/>
                  </a:lnTo>
                  <a:lnTo>
                    <a:pt x="32" y="44"/>
                  </a:lnTo>
                  <a:lnTo>
                    <a:pt x="46" y="48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42" y="44"/>
                  </a:lnTo>
                  <a:lnTo>
                    <a:pt x="34" y="40"/>
                  </a:lnTo>
                  <a:lnTo>
                    <a:pt x="30" y="40"/>
                  </a:lnTo>
                  <a:lnTo>
                    <a:pt x="28" y="42"/>
                  </a:lnTo>
                  <a:lnTo>
                    <a:pt x="14" y="42"/>
                  </a:lnTo>
                  <a:lnTo>
                    <a:pt x="4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4" y="26"/>
                  </a:lnTo>
                  <a:lnTo>
                    <a:pt x="8" y="22"/>
                  </a:lnTo>
                  <a:lnTo>
                    <a:pt x="14" y="14"/>
                  </a:lnTo>
                  <a:lnTo>
                    <a:pt x="14" y="8"/>
                  </a:lnTo>
                  <a:lnTo>
                    <a:pt x="16" y="2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58" y="14"/>
                  </a:lnTo>
                  <a:lnTo>
                    <a:pt x="62" y="16"/>
                  </a:lnTo>
                  <a:lnTo>
                    <a:pt x="64" y="20"/>
                  </a:lnTo>
                  <a:lnTo>
                    <a:pt x="62" y="20"/>
                  </a:lnTo>
                  <a:lnTo>
                    <a:pt x="72" y="26"/>
                  </a:lnTo>
                  <a:lnTo>
                    <a:pt x="72" y="32"/>
                  </a:lnTo>
                  <a:lnTo>
                    <a:pt x="74" y="34"/>
                  </a:lnTo>
                  <a:lnTo>
                    <a:pt x="76" y="38"/>
                  </a:lnTo>
                  <a:lnTo>
                    <a:pt x="74" y="42"/>
                  </a:lnTo>
                  <a:lnTo>
                    <a:pt x="76" y="46"/>
                  </a:lnTo>
                  <a:lnTo>
                    <a:pt x="80" y="46"/>
                  </a:lnTo>
                  <a:lnTo>
                    <a:pt x="84" y="52"/>
                  </a:lnTo>
                  <a:lnTo>
                    <a:pt x="84" y="58"/>
                  </a:lnTo>
                  <a:lnTo>
                    <a:pt x="70" y="60"/>
                  </a:lnTo>
                  <a:lnTo>
                    <a:pt x="62" y="58"/>
                  </a:lnTo>
                  <a:lnTo>
                    <a:pt x="60" y="58"/>
                  </a:lnTo>
                  <a:lnTo>
                    <a:pt x="60" y="56"/>
                  </a:lnTo>
                  <a:lnTo>
                    <a:pt x="52" y="54"/>
                  </a:lnTo>
                  <a:lnTo>
                    <a:pt x="32" y="56"/>
                  </a:lnTo>
                  <a:lnTo>
                    <a:pt x="24" y="58"/>
                  </a:lnTo>
                  <a:lnTo>
                    <a:pt x="18" y="58"/>
                  </a:lnTo>
                  <a:lnTo>
                    <a:pt x="14" y="60"/>
                  </a:lnTo>
                  <a:lnTo>
                    <a:pt x="10" y="58"/>
                  </a:lnTo>
                  <a:lnTo>
                    <a:pt x="10" y="5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4132263" y="3062288"/>
              <a:ext cx="88900" cy="133350"/>
            </a:xfrm>
            <a:custGeom>
              <a:rect b="b" l="l" r="r" t="t"/>
              <a:pathLst>
                <a:path extrusionOk="0" h="84" w="56">
                  <a:moveTo>
                    <a:pt x="56" y="28"/>
                  </a:moveTo>
                  <a:lnTo>
                    <a:pt x="54" y="22"/>
                  </a:lnTo>
                  <a:lnTo>
                    <a:pt x="50" y="18"/>
                  </a:lnTo>
                  <a:lnTo>
                    <a:pt x="42" y="20"/>
                  </a:lnTo>
                  <a:lnTo>
                    <a:pt x="38" y="26"/>
                  </a:lnTo>
                  <a:lnTo>
                    <a:pt x="36" y="24"/>
                  </a:lnTo>
                  <a:lnTo>
                    <a:pt x="34" y="20"/>
                  </a:lnTo>
                  <a:lnTo>
                    <a:pt x="30" y="16"/>
                  </a:lnTo>
                  <a:lnTo>
                    <a:pt x="32" y="14"/>
                  </a:lnTo>
                  <a:lnTo>
                    <a:pt x="32" y="12"/>
                  </a:lnTo>
                  <a:lnTo>
                    <a:pt x="36" y="12"/>
                  </a:lnTo>
                  <a:lnTo>
                    <a:pt x="38" y="6"/>
                  </a:lnTo>
                  <a:lnTo>
                    <a:pt x="36" y="0"/>
                  </a:lnTo>
                  <a:lnTo>
                    <a:pt x="30" y="2"/>
                  </a:lnTo>
                  <a:lnTo>
                    <a:pt x="22" y="12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4" y="20"/>
                  </a:lnTo>
                  <a:lnTo>
                    <a:pt x="24" y="22"/>
                  </a:lnTo>
                  <a:lnTo>
                    <a:pt x="8" y="20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2" y="28"/>
                  </a:lnTo>
                  <a:lnTo>
                    <a:pt x="10" y="32"/>
                  </a:lnTo>
                  <a:lnTo>
                    <a:pt x="4" y="38"/>
                  </a:lnTo>
                  <a:lnTo>
                    <a:pt x="6" y="44"/>
                  </a:lnTo>
                  <a:lnTo>
                    <a:pt x="18" y="46"/>
                  </a:lnTo>
                  <a:lnTo>
                    <a:pt x="12" y="50"/>
                  </a:lnTo>
                  <a:lnTo>
                    <a:pt x="12" y="56"/>
                  </a:lnTo>
                  <a:lnTo>
                    <a:pt x="8" y="60"/>
                  </a:lnTo>
                  <a:lnTo>
                    <a:pt x="16" y="58"/>
                  </a:lnTo>
                  <a:lnTo>
                    <a:pt x="20" y="54"/>
                  </a:lnTo>
                  <a:lnTo>
                    <a:pt x="20" y="58"/>
                  </a:lnTo>
                  <a:lnTo>
                    <a:pt x="22" y="58"/>
                  </a:lnTo>
                  <a:lnTo>
                    <a:pt x="10" y="60"/>
                  </a:lnTo>
                  <a:lnTo>
                    <a:pt x="6" y="68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6" y="72"/>
                  </a:lnTo>
                  <a:lnTo>
                    <a:pt x="0" y="76"/>
                  </a:lnTo>
                  <a:lnTo>
                    <a:pt x="8" y="76"/>
                  </a:lnTo>
                  <a:lnTo>
                    <a:pt x="4" y="82"/>
                  </a:lnTo>
                  <a:lnTo>
                    <a:pt x="10" y="78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14" y="84"/>
                  </a:lnTo>
                  <a:lnTo>
                    <a:pt x="24" y="80"/>
                  </a:lnTo>
                  <a:lnTo>
                    <a:pt x="26" y="78"/>
                  </a:lnTo>
                  <a:lnTo>
                    <a:pt x="26" y="74"/>
                  </a:lnTo>
                  <a:lnTo>
                    <a:pt x="28" y="76"/>
                  </a:lnTo>
                  <a:lnTo>
                    <a:pt x="34" y="74"/>
                  </a:lnTo>
                  <a:lnTo>
                    <a:pt x="36" y="70"/>
                  </a:lnTo>
                  <a:lnTo>
                    <a:pt x="52" y="68"/>
                  </a:lnTo>
                  <a:lnTo>
                    <a:pt x="52" y="64"/>
                  </a:lnTo>
                  <a:lnTo>
                    <a:pt x="56" y="52"/>
                  </a:lnTo>
                  <a:lnTo>
                    <a:pt x="56" y="42"/>
                  </a:lnTo>
                  <a:lnTo>
                    <a:pt x="56" y="38"/>
                  </a:lnTo>
                  <a:lnTo>
                    <a:pt x="54" y="30"/>
                  </a:lnTo>
                  <a:lnTo>
                    <a:pt x="56" y="28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383;p2"/>
            <p:cNvSpPr/>
            <p:nvPr/>
          </p:nvSpPr>
          <p:spPr>
            <a:xfrm>
              <a:off x="2767013" y="4040188"/>
              <a:ext cx="60325" cy="41275"/>
            </a:xfrm>
            <a:custGeom>
              <a:rect b="b" l="l" r="r" t="t"/>
              <a:pathLst>
                <a:path extrusionOk="0" h="26" w="38">
                  <a:moveTo>
                    <a:pt x="36" y="26"/>
                  </a:moveTo>
                  <a:lnTo>
                    <a:pt x="36" y="22"/>
                  </a:lnTo>
                  <a:lnTo>
                    <a:pt x="34" y="18"/>
                  </a:lnTo>
                  <a:lnTo>
                    <a:pt x="36" y="16"/>
                  </a:lnTo>
                  <a:lnTo>
                    <a:pt x="38" y="10"/>
                  </a:lnTo>
                  <a:lnTo>
                    <a:pt x="36" y="0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22" y="4"/>
                  </a:lnTo>
                  <a:lnTo>
                    <a:pt x="22" y="14"/>
                  </a:lnTo>
                  <a:lnTo>
                    <a:pt x="28" y="16"/>
                  </a:lnTo>
                  <a:lnTo>
                    <a:pt x="26" y="18"/>
                  </a:lnTo>
                  <a:lnTo>
                    <a:pt x="16" y="20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8" y="26"/>
                  </a:lnTo>
                  <a:lnTo>
                    <a:pt x="12" y="22"/>
                  </a:lnTo>
                  <a:lnTo>
                    <a:pt x="22" y="24"/>
                  </a:lnTo>
                  <a:lnTo>
                    <a:pt x="30" y="24"/>
                  </a:lnTo>
                  <a:lnTo>
                    <a:pt x="36" y="26"/>
                  </a:lnTo>
                  <a:lnTo>
                    <a:pt x="36" y="2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384;p2"/>
            <p:cNvSpPr/>
            <p:nvPr/>
          </p:nvSpPr>
          <p:spPr>
            <a:xfrm>
              <a:off x="2820988" y="4040188"/>
              <a:ext cx="73025" cy="50800"/>
            </a:xfrm>
            <a:custGeom>
              <a:rect b="b" l="l" r="r" t="t"/>
              <a:pathLst>
                <a:path extrusionOk="0" h="32" w="46">
                  <a:moveTo>
                    <a:pt x="2" y="26"/>
                  </a:moveTo>
                  <a:lnTo>
                    <a:pt x="2" y="30"/>
                  </a:lnTo>
                  <a:lnTo>
                    <a:pt x="6" y="32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8" y="24"/>
                  </a:lnTo>
                  <a:lnTo>
                    <a:pt x="26" y="20"/>
                  </a:lnTo>
                  <a:lnTo>
                    <a:pt x="30" y="20"/>
                  </a:lnTo>
                  <a:lnTo>
                    <a:pt x="44" y="22"/>
                  </a:lnTo>
                  <a:lnTo>
                    <a:pt x="46" y="18"/>
                  </a:lnTo>
                  <a:lnTo>
                    <a:pt x="40" y="12"/>
                  </a:lnTo>
                  <a:lnTo>
                    <a:pt x="32" y="10"/>
                  </a:lnTo>
                  <a:lnTo>
                    <a:pt x="36" y="10"/>
                  </a:lnTo>
                  <a:lnTo>
                    <a:pt x="36" y="8"/>
                  </a:lnTo>
                  <a:lnTo>
                    <a:pt x="28" y="8"/>
                  </a:lnTo>
                  <a:lnTo>
                    <a:pt x="26" y="4"/>
                  </a:lnTo>
                  <a:lnTo>
                    <a:pt x="1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2" y="26"/>
                  </a:lnTo>
                  <a:lnTo>
                    <a:pt x="2" y="2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2586038" y="4265613"/>
              <a:ext cx="120650" cy="50800"/>
            </a:xfrm>
            <a:custGeom>
              <a:rect b="b" l="l" r="r" t="t"/>
              <a:pathLst>
                <a:path extrusionOk="0" h="32" w="76">
                  <a:moveTo>
                    <a:pt x="68" y="30"/>
                  </a:moveTo>
                  <a:lnTo>
                    <a:pt x="70" y="26"/>
                  </a:lnTo>
                  <a:lnTo>
                    <a:pt x="72" y="26"/>
                  </a:lnTo>
                  <a:lnTo>
                    <a:pt x="76" y="22"/>
                  </a:lnTo>
                  <a:lnTo>
                    <a:pt x="74" y="16"/>
                  </a:lnTo>
                  <a:lnTo>
                    <a:pt x="74" y="12"/>
                  </a:lnTo>
                  <a:lnTo>
                    <a:pt x="64" y="4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42" y="6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24" y="10"/>
                  </a:lnTo>
                  <a:lnTo>
                    <a:pt x="16" y="8"/>
                  </a:lnTo>
                  <a:lnTo>
                    <a:pt x="10" y="8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16" y="20"/>
                  </a:lnTo>
                  <a:lnTo>
                    <a:pt x="22" y="26"/>
                  </a:lnTo>
                  <a:lnTo>
                    <a:pt x="26" y="24"/>
                  </a:lnTo>
                  <a:lnTo>
                    <a:pt x="28" y="32"/>
                  </a:lnTo>
                  <a:lnTo>
                    <a:pt x="32" y="32"/>
                  </a:lnTo>
                  <a:lnTo>
                    <a:pt x="38" y="28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40" y="16"/>
                  </a:lnTo>
                  <a:lnTo>
                    <a:pt x="46" y="10"/>
                  </a:lnTo>
                  <a:lnTo>
                    <a:pt x="50" y="8"/>
                  </a:lnTo>
                  <a:lnTo>
                    <a:pt x="58" y="12"/>
                  </a:lnTo>
                  <a:lnTo>
                    <a:pt x="60" y="16"/>
                  </a:lnTo>
                  <a:lnTo>
                    <a:pt x="64" y="14"/>
                  </a:lnTo>
                  <a:lnTo>
                    <a:pt x="66" y="16"/>
                  </a:lnTo>
                  <a:lnTo>
                    <a:pt x="62" y="18"/>
                  </a:lnTo>
                  <a:lnTo>
                    <a:pt x="62" y="22"/>
                  </a:lnTo>
                  <a:lnTo>
                    <a:pt x="64" y="26"/>
                  </a:lnTo>
                  <a:lnTo>
                    <a:pt x="68" y="30"/>
                  </a:lnTo>
                  <a:lnTo>
                    <a:pt x="68" y="3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2433638" y="4160838"/>
              <a:ext cx="50800" cy="25400"/>
            </a:xfrm>
            <a:custGeom>
              <a:rect b="b" l="l" r="r" t="t"/>
              <a:pathLst>
                <a:path extrusionOk="0" h="16" w="32">
                  <a:moveTo>
                    <a:pt x="0" y="10"/>
                  </a:moveTo>
                  <a:lnTo>
                    <a:pt x="2" y="6"/>
                  </a:lnTo>
                  <a:lnTo>
                    <a:pt x="8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2" y="8"/>
                  </a:lnTo>
                  <a:lnTo>
                    <a:pt x="26" y="6"/>
                  </a:lnTo>
                  <a:lnTo>
                    <a:pt x="30" y="8"/>
                  </a:lnTo>
                  <a:lnTo>
                    <a:pt x="30" y="10"/>
                  </a:lnTo>
                  <a:lnTo>
                    <a:pt x="32" y="14"/>
                  </a:lnTo>
                  <a:lnTo>
                    <a:pt x="26" y="16"/>
                  </a:lnTo>
                  <a:lnTo>
                    <a:pt x="20" y="16"/>
                  </a:lnTo>
                  <a:lnTo>
                    <a:pt x="6" y="12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2446338" y="4125913"/>
              <a:ext cx="133350" cy="66675"/>
            </a:xfrm>
            <a:custGeom>
              <a:rect b="b" l="l" r="r" t="t"/>
              <a:pathLst>
                <a:path extrusionOk="0" h="42" w="84">
                  <a:moveTo>
                    <a:pt x="84" y="14"/>
                  </a:moveTo>
                  <a:lnTo>
                    <a:pt x="80" y="14"/>
                  </a:lnTo>
                  <a:lnTo>
                    <a:pt x="70" y="20"/>
                  </a:lnTo>
                  <a:lnTo>
                    <a:pt x="66" y="18"/>
                  </a:lnTo>
                  <a:lnTo>
                    <a:pt x="62" y="16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50" y="30"/>
                  </a:lnTo>
                  <a:lnTo>
                    <a:pt x="46" y="28"/>
                  </a:lnTo>
                  <a:lnTo>
                    <a:pt x="42" y="32"/>
                  </a:lnTo>
                  <a:lnTo>
                    <a:pt x="38" y="32"/>
                  </a:lnTo>
                  <a:lnTo>
                    <a:pt x="36" y="36"/>
                  </a:lnTo>
                  <a:lnTo>
                    <a:pt x="34" y="40"/>
                  </a:lnTo>
                  <a:lnTo>
                    <a:pt x="28" y="42"/>
                  </a:lnTo>
                  <a:lnTo>
                    <a:pt x="26" y="36"/>
                  </a:lnTo>
                  <a:lnTo>
                    <a:pt x="24" y="36"/>
                  </a:lnTo>
                  <a:lnTo>
                    <a:pt x="22" y="32"/>
                  </a:lnTo>
                  <a:lnTo>
                    <a:pt x="22" y="30"/>
                  </a:lnTo>
                  <a:lnTo>
                    <a:pt x="18" y="28"/>
                  </a:lnTo>
                  <a:lnTo>
                    <a:pt x="14" y="30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14" y="6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6" y="4"/>
                  </a:lnTo>
                  <a:lnTo>
                    <a:pt x="50" y="0"/>
                  </a:lnTo>
                  <a:lnTo>
                    <a:pt x="52" y="2"/>
                  </a:lnTo>
                  <a:lnTo>
                    <a:pt x="60" y="2"/>
                  </a:lnTo>
                  <a:lnTo>
                    <a:pt x="72" y="4"/>
                  </a:lnTo>
                  <a:lnTo>
                    <a:pt x="80" y="10"/>
                  </a:lnTo>
                  <a:lnTo>
                    <a:pt x="84" y="14"/>
                  </a:lnTo>
                  <a:lnTo>
                    <a:pt x="84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2522538" y="4230688"/>
              <a:ext cx="69850" cy="60325"/>
            </a:xfrm>
            <a:custGeom>
              <a:rect b="b" l="l" r="r" t="t"/>
              <a:pathLst>
                <a:path extrusionOk="0" h="38" w="44">
                  <a:moveTo>
                    <a:pt x="40" y="38"/>
                  </a:moveTo>
                  <a:lnTo>
                    <a:pt x="42" y="36"/>
                  </a:lnTo>
                  <a:lnTo>
                    <a:pt x="44" y="30"/>
                  </a:lnTo>
                  <a:lnTo>
                    <a:pt x="40" y="28"/>
                  </a:lnTo>
                  <a:lnTo>
                    <a:pt x="40" y="24"/>
                  </a:lnTo>
                  <a:lnTo>
                    <a:pt x="42" y="22"/>
                  </a:lnTo>
                  <a:lnTo>
                    <a:pt x="44" y="22"/>
                  </a:lnTo>
                  <a:lnTo>
                    <a:pt x="36" y="14"/>
                  </a:lnTo>
                  <a:lnTo>
                    <a:pt x="30" y="4"/>
                  </a:lnTo>
                  <a:lnTo>
                    <a:pt x="24" y="6"/>
                  </a:lnTo>
                  <a:lnTo>
                    <a:pt x="18" y="2"/>
                  </a:lnTo>
                  <a:lnTo>
                    <a:pt x="12" y="4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4" y="16"/>
                  </a:lnTo>
                  <a:lnTo>
                    <a:pt x="12" y="22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14" y="16"/>
                  </a:lnTo>
                  <a:lnTo>
                    <a:pt x="20" y="22"/>
                  </a:lnTo>
                  <a:lnTo>
                    <a:pt x="30" y="28"/>
                  </a:lnTo>
                  <a:lnTo>
                    <a:pt x="30" y="36"/>
                  </a:lnTo>
                  <a:lnTo>
                    <a:pt x="34" y="38"/>
                  </a:lnTo>
                  <a:lnTo>
                    <a:pt x="34" y="34"/>
                  </a:lnTo>
                  <a:lnTo>
                    <a:pt x="36" y="34"/>
                  </a:lnTo>
                  <a:lnTo>
                    <a:pt x="40" y="38"/>
                  </a:lnTo>
                  <a:lnTo>
                    <a:pt x="40" y="3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2452688" y="4071938"/>
              <a:ext cx="22225" cy="57150"/>
            </a:xfrm>
            <a:custGeom>
              <a:rect b="b" l="l" r="r" t="t"/>
              <a:pathLst>
                <a:path extrusionOk="0" h="36" w="14">
                  <a:moveTo>
                    <a:pt x="4" y="36"/>
                  </a:moveTo>
                  <a:lnTo>
                    <a:pt x="0" y="34"/>
                  </a:lnTo>
                  <a:lnTo>
                    <a:pt x="0" y="8"/>
                  </a:lnTo>
                  <a:lnTo>
                    <a:pt x="4" y="8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10"/>
                  </a:lnTo>
                  <a:lnTo>
                    <a:pt x="12" y="22"/>
                  </a:lnTo>
                  <a:lnTo>
                    <a:pt x="10" y="26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2789238" y="4208463"/>
              <a:ext cx="288925" cy="244475"/>
            </a:xfrm>
            <a:custGeom>
              <a:rect b="b" l="l" r="r" t="t"/>
              <a:pathLst>
                <a:path extrusionOk="0" h="154" w="182">
                  <a:moveTo>
                    <a:pt x="28" y="6"/>
                  </a:moveTo>
                  <a:lnTo>
                    <a:pt x="20" y="10"/>
                  </a:lnTo>
                  <a:lnTo>
                    <a:pt x="24" y="20"/>
                  </a:lnTo>
                  <a:lnTo>
                    <a:pt x="24" y="24"/>
                  </a:lnTo>
                  <a:lnTo>
                    <a:pt x="18" y="30"/>
                  </a:lnTo>
                  <a:lnTo>
                    <a:pt x="20" y="34"/>
                  </a:lnTo>
                  <a:lnTo>
                    <a:pt x="22" y="38"/>
                  </a:lnTo>
                  <a:lnTo>
                    <a:pt x="24" y="44"/>
                  </a:lnTo>
                  <a:lnTo>
                    <a:pt x="28" y="42"/>
                  </a:lnTo>
                  <a:lnTo>
                    <a:pt x="32" y="40"/>
                  </a:lnTo>
                  <a:lnTo>
                    <a:pt x="32" y="34"/>
                  </a:lnTo>
                  <a:lnTo>
                    <a:pt x="26" y="26"/>
                  </a:lnTo>
                  <a:lnTo>
                    <a:pt x="26" y="20"/>
                  </a:lnTo>
                  <a:lnTo>
                    <a:pt x="34" y="14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42" y="6"/>
                  </a:lnTo>
                  <a:lnTo>
                    <a:pt x="44" y="2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2" y="10"/>
                  </a:lnTo>
                  <a:lnTo>
                    <a:pt x="68" y="14"/>
                  </a:lnTo>
                  <a:lnTo>
                    <a:pt x="70" y="22"/>
                  </a:lnTo>
                  <a:lnTo>
                    <a:pt x="72" y="24"/>
                  </a:lnTo>
                  <a:lnTo>
                    <a:pt x="98" y="22"/>
                  </a:lnTo>
                  <a:lnTo>
                    <a:pt x="104" y="28"/>
                  </a:lnTo>
                  <a:lnTo>
                    <a:pt x="110" y="28"/>
                  </a:lnTo>
                  <a:lnTo>
                    <a:pt x="118" y="28"/>
                  </a:lnTo>
                  <a:lnTo>
                    <a:pt x="122" y="24"/>
                  </a:lnTo>
                  <a:lnTo>
                    <a:pt x="128" y="24"/>
                  </a:lnTo>
                  <a:lnTo>
                    <a:pt x="130" y="22"/>
                  </a:lnTo>
                  <a:lnTo>
                    <a:pt x="122" y="22"/>
                  </a:lnTo>
                  <a:lnTo>
                    <a:pt x="124" y="22"/>
                  </a:lnTo>
                  <a:lnTo>
                    <a:pt x="152" y="22"/>
                  </a:lnTo>
                  <a:lnTo>
                    <a:pt x="148" y="24"/>
                  </a:lnTo>
                  <a:lnTo>
                    <a:pt x="140" y="24"/>
                  </a:lnTo>
                  <a:lnTo>
                    <a:pt x="140" y="26"/>
                  </a:lnTo>
                  <a:lnTo>
                    <a:pt x="144" y="28"/>
                  </a:lnTo>
                  <a:lnTo>
                    <a:pt x="148" y="34"/>
                  </a:lnTo>
                  <a:lnTo>
                    <a:pt x="156" y="34"/>
                  </a:lnTo>
                  <a:lnTo>
                    <a:pt x="166" y="40"/>
                  </a:lnTo>
                  <a:lnTo>
                    <a:pt x="170" y="48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72" y="52"/>
                  </a:lnTo>
                  <a:lnTo>
                    <a:pt x="176" y="50"/>
                  </a:lnTo>
                  <a:lnTo>
                    <a:pt x="182" y="54"/>
                  </a:lnTo>
                  <a:lnTo>
                    <a:pt x="182" y="56"/>
                  </a:lnTo>
                  <a:lnTo>
                    <a:pt x="168" y="62"/>
                  </a:lnTo>
                  <a:lnTo>
                    <a:pt x="168" y="68"/>
                  </a:lnTo>
                  <a:lnTo>
                    <a:pt x="174" y="70"/>
                  </a:lnTo>
                  <a:lnTo>
                    <a:pt x="166" y="74"/>
                  </a:lnTo>
                  <a:lnTo>
                    <a:pt x="166" y="78"/>
                  </a:lnTo>
                  <a:lnTo>
                    <a:pt x="162" y="82"/>
                  </a:lnTo>
                  <a:lnTo>
                    <a:pt x="162" y="84"/>
                  </a:lnTo>
                  <a:lnTo>
                    <a:pt x="172" y="96"/>
                  </a:lnTo>
                  <a:lnTo>
                    <a:pt x="172" y="98"/>
                  </a:lnTo>
                  <a:lnTo>
                    <a:pt x="166" y="104"/>
                  </a:lnTo>
                  <a:lnTo>
                    <a:pt x="162" y="104"/>
                  </a:lnTo>
                  <a:lnTo>
                    <a:pt x="156" y="108"/>
                  </a:lnTo>
                  <a:lnTo>
                    <a:pt x="144" y="110"/>
                  </a:lnTo>
                  <a:lnTo>
                    <a:pt x="140" y="112"/>
                  </a:lnTo>
                  <a:lnTo>
                    <a:pt x="134" y="112"/>
                  </a:lnTo>
                  <a:lnTo>
                    <a:pt x="124" y="108"/>
                  </a:lnTo>
                  <a:lnTo>
                    <a:pt x="116" y="106"/>
                  </a:lnTo>
                  <a:lnTo>
                    <a:pt x="116" y="112"/>
                  </a:lnTo>
                  <a:lnTo>
                    <a:pt x="122" y="116"/>
                  </a:lnTo>
                  <a:lnTo>
                    <a:pt x="122" y="122"/>
                  </a:lnTo>
                  <a:lnTo>
                    <a:pt x="124" y="132"/>
                  </a:lnTo>
                  <a:lnTo>
                    <a:pt x="134" y="132"/>
                  </a:lnTo>
                  <a:lnTo>
                    <a:pt x="134" y="134"/>
                  </a:lnTo>
                  <a:lnTo>
                    <a:pt x="126" y="138"/>
                  </a:lnTo>
                  <a:lnTo>
                    <a:pt x="122" y="144"/>
                  </a:lnTo>
                  <a:lnTo>
                    <a:pt x="108" y="150"/>
                  </a:lnTo>
                  <a:lnTo>
                    <a:pt x="104" y="154"/>
                  </a:lnTo>
                  <a:lnTo>
                    <a:pt x="94" y="154"/>
                  </a:lnTo>
                  <a:lnTo>
                    <a:pt x="88" y="146"/>
                  </a:lnTo>
                  <a:lnTo>
                    <a:pt x="82" y="134"/>
                  </a:lnTo>
                  <a:lnTo>
                    <a:pt x="76" y="128"/>
                  </a:lnTo>
                  <a:lnTo>
                    <a:pt x="82" y="120"/>
                  </a:lnTo>
                  <a:lnTo>
                    <a:pt x="80" y="114"/>
                  </a:lnTo>
                  <a:lnTo>
                    <a:pt x="76" y="110"/>
                  </a:lnTo>
                  <a:lnTo>
                    <a:pt x="74" y="102"/>
                  </a:lnTo>
                  <a:lnTo>
                    <a:pt x="76" y="94"/>
                  </a:lnTo>
                  <a:lnTo>
                    <a:pt x="80" y="84"/>
                  </a:lnTo>
                  <a:lnTo>
                    <a:pt x="78" y="82"/>
                  </a:lnTo>
                  <a:lnTo>
                    <a:pt x="76" y="80"/>
                  </a:lnTo>
                  <a:lnTo>
                    <a:pt x="68" y="84"/>
                  </a:lnTo>
                  <a:lnTo>
                    <a:pt x="60" y="82"/>
                  </a:lnTo>
                  <a:lnTo>
                    <a:pt x="54" y="82"/>
                  </a:lnTo>
                  <a:lnTo>
                    <a:pt x="44" y="72"/>
                  </a:lnTo>
                  <a:lnTo>
                    <a:pt x="38" y="68"/>
                  </a:lnTo>
                  <a:lnTo>
                    <a:pt x="26" y="70"/>
                  </a:lnTo>
                  <a:lnTo>
                    <a:pt x="18" y="68"/>
                  </a:lnTo>
                  <a:lnTo>
                    <a:pt x="14" y="64"/>
                  </a:lnTo>
                  <a:lnTo>
                    <a:pt x="14" y="54"/>
                  </a:lnTo>
                  <a:lnTo>
                    <a:pt x="8" y="48"/>
                  </a:lnTo>
                  <a:lnTo>
                    <a:pt x="6" y="42"/>
                  </a:lnTo>
                  <a:lnTo>
                    <a:pt x="0" y="42"/>
                  </a:lnTo>
                  <a:lnTo>
                    <a:pt x="4" y="34"/>
                  </a:lnTo>
                  <a:lnTo>
                    <a:pt x="8" y="24"/>
                  </a:lnTo>
                  <a:lnTo>
                    <a:pt x="10" y="18"/>
                  </a:lnTo>
                  <a:lnTo>
                    <a:pt x="20" y="8"/>
                  </a:lnTo>
                  <a:lnTo>
                    <a:pt x="28" y="6"/>
                  </a:lnTo>
                  <a:lnTo>
                    <a:pt x="28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3113088" y="4344988"/>
              <a:ext cx="88900" cy="85725"/>
            </a:xfrm>
            <a:custGeom>
              <a:rect b="b" l="l" r="r" t="t"/>
              <a:pathLst>
                <a:path extrusionOk="0" h="54" w="56">
                  <a:moveTo>
                    <a:pt x="50" y="48"/>
                  </a:moveTo>
                  <a:lnTo>
                    <a:pt x="44" y="44"/>
                  </a:lnTo>
                  <a:lnTo>
                    <a:pt x="38" y="46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54"/>
                  </a:lnTo>
                  <a:lnTo>
                    <a:pt x="24" y="52"/>
                  </a:lnTo>
                  <a:lnTo>
                    <a:pt x="16" y="46"/>
                  </a:lnTo>
                  <a:lnTo>
                    <a:pt x="12" y="34"/>
                  </a:lnTo>
                  <a:lnTo>
                    <a:pt x="8" y="34"/>
                  </a:lnTo>
                  <a:lnTo>
                    <a:pt x="0" y="24"/>
                  </a:lnTo>
                  <a:lnTo>
                    <a:pt x="4" y="14"/>
                  </a:lnTo>
                  <a:lnTo>
                    <a:pt x="10" y="12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44" y="0"/>
                  </a:lnTo>
                  <a:lnTo>
                    <a:pt x="56" y="2"/>
                  </a:lnTo>
                  <a:lnTo>
                    <a:pt x="56" y="4"/>
                  </a:lnTo>
                  <a:lnTo>
                    <a:pt x="52" y="12"/>
                  </a:lnTo>
                  <a:lnTo>
                    <a:pt x="52" y="22"/>
                  </a:lnTo>
                  <a:lnTo>
                    <a:pt x="56" y="30"/>
                  </a:lnTo>
                  <a:lnTo>
                    <a:pt x="54" y="44"/>
                  </a:lnTo>
                  <a:lnTo>
                    <a:pt x="50" y="48"/>
                  </a:lnTo>
                  <a:lnTo>
                    <a:pt x="50" y="4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3046413" y="4294188"/>
              <a:ext cx="104775" cy="149225"/>
            </a:xfrm>
            <a:custGeom>
              <a:rect b="b" l="l" r="r" t="t"/>
              <a:pathLst>
                <a:path extrusionOk="0" h="94" w="66">
                  <a:moveTo>
                    <a:pt x="66" y="84"/>
                  </a:moveTo>
                  <a:lnTo>
                    <a:pt x="60" y="84"/>
                  </a:lnTo>
                  <a:lnTo>
                    <a:pt x="56" y="84"/>
                  </a:lnTo>
                  <a:lnTo>
                    <a:pt x="50" y="88"/>
                  </a:lnTo>
                  <a:lnTo>
                    <a:pt x="40" y="90"/>
                  </a:lnTo>
                  <a:lnTo>
                    <a:pt x="36" y="94"/>
                  </a:lnTo>
                  <a:lnTo>
                    <a:pt x="30" y="92"/>
                  </a:lnTo>
                  <a:lnTo>
                    <a:pt x="26" y="90"/>
                  </a:lnTo>
                  <a:lnTo>
                    <a:pt x="22" y="86"/>
                  </a:lnTo>
                  <a:lnTo>
                    <a:pt x="22" y="80"/>
                  </a:lnTo>
                  <a:lnTo>
                    <a:pt x="20" y="76"/>
                  </a:lnTo>
                  <a:lnTo>
                    <a:pt x="22" y="62"/>
                  </a:lnTo>
                  <a:lnTo>
                    <a:pt x="24" y="58"/>
                  </a:lnTo>
                  <a:lnTo>
                    <a:pt x="22" y="50"/>
                  </a:lnTo>
                  <a:lnTo>
                    <a:pt x="18" y="50"/>
                  </a:lnTo>
                  <a:lnTo>
                    <a:pt x="18" y="44"/>
                  </a:lnTo>
                  <a:lnTo>
                    <a:pt x="16" y="40"/>
                  </a:lnTo>
                  <a:lnTo>
                    <a:pt x="10" y="42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4" y="20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6" y="8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34" y="10"/>
                  </a:lnTo>
                  <a:lnTo>
                    <a:pt x="36" y="12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44" y="20"/>
                  </a:lnTo>
                  <a:lnTo>
                    <a:pt x="48" y="22"/>
                  </a:lnTo>
                  <a:lnTo>
                    <a:pt x="54" y="28"/>
                  </a:lnTo>
                  <a:lnTo>
                    <a:pt x="58" y="32"/>
                  </a:lnTo>
                  <a:lnTo>
                    <a:pt x="54" y="38"/>
                  </a:lnTo>
                  <a:lnTo>
                    <a:pt x="54" y="40"/>
                  </a:lnTo>
                  <a:lnTo>
                    <a:pt x="52" y="44"/>
                  </a:lnTo>
                  <a:lnTo>
                    <a:pt x="46" y="46"/>
                  </a:lnTo>
                  <a:lnTo>
                    <a:pt x="42" y="56"/>
                  </a:lnTo>
                  <a:lnTo>
                    <a:pt x="50" y="66"/>
                  </a:lnTo>
                  <a:lnTo>
                    <a:pt x="54" y="66"/>
                  </a:lnTo>
                  <a:lnTo>
                    <a:pt x="58" y="78"/>
                  </a:lnTo>
                  <a:lnTo>
                    <a:pt x="66" y="84"/>
                  </a:lnTo>
                  <a:lnTo>
                    <a:pt x="66" y="8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3014663" y="4881563"/>
              <a:ext cx="180975" cy="190500"/>
            </a:xfrm>
            <a:custGeom>
              <a:rect b="b" l="l" r="r" t="t"/>
              <a:pathLst>
                <a:path extrusionOk="0" h="120" w="114">
                  <a:moveTo>
                    <a:pt x="0" y="44"/>
                  </a:moveTo>
                  <a:lnTo>
                    <a:pt x="6" y="32"/>
                  </a:lnTo>
                  <a:lnTo>
                    <a:pt x="6" y="22"/>
                  </a:lnTo>
                  <a:lnTo>
                    <a:pt x="10" y="14"/>
                  </a:lnTo>
                  <a:lnTo>
                    <a:pt x="12" y="8"/>
                  </a:lnTo>
                  <a:lnTo>
                    <a:pt x="38" y="0"/>
                  </a:lnTo>
                  <a:lnTo>
                    <a:pt x="50" y="0"/>
                  </a:lnTo>
                  <a:lnTo>
                    <a:pt x="56" y="4"/>
                  </a:lnTo>
                  <a:lnTo>
                    <a:pt x="64" y="14"/>
                  </a:lnTo>
                  <a:lnTo>
                    <a:pt x="62" y="14"/>
                  </a:lnTo>
                  <a:lnTo>
                    <a:pt x="64" y="18"/>
                  </a:lnTo>
                  <a:lnTo>
                    <a:pt x="64" y="38"/>
                  </a:lnTo>
                  <a:lnTo>
                    <a:pt x="66" y="40"/>
                  </a:lnTo>
                  <a:lnTo>
                    <a:pt x="76" y="44"/>
                  </a:lnTo>
                  <a:lnTo>
                    <a:pt x="86" y="42"/>
                  </a:lnTo>
                  <a:lnTo>
                    <a:pt x="94" y="44"/>
                  </a:lnTo>
                  <a:lnTo>
                    <a:pt x="96" y="48"/>
                  </a:lnTo>
                  <a:lnTo>
                    <a:pt x="96" y="64"/>
                  </a:lnTo>
                  <a:lnTo>
                    <a:pt x="98" y="66"/>
                  </a:lnTo>
                  <a:lnTo>
                    <a:pt x="102" y="68"/>
                  </a:lnTo>
                  <a:lnTo>
                    <a:pt x="110" y="66"/>
                  </a:lnTo>
                  <a:lnTo>
                    <a:pt x="112" y="68"/>
                  </a:lnTo>
                  <a:lnTo>
                    <a:pt x="114" y="76"/>
                  </a:lnTo>
                  <a:lnTo>
                    <a:pt x="110" y="92"/>
                  </a:lnTo>
                  <a:lnTo>
                    <a:pt x="108" y="106"/>
                  </a:lnTo>
                  <a:lnTo>
                    <a:pt x="96" y="118"/>
                  </a:lnTo>
                  <a:lnTo>
                    <a:pt x="80" y="120"/>
                  </a:lnTo>
                  <a:lnTo>
                    <a:pt x="72" y="116"/>
                  </a:lnTo>
                  <a:lnTo>
                    <a:pt x="58" y="116"/>
                  </a:lnTo>
                  <a:lnTo>
                    <a:pt x="58" y="112"/>
                  </a:lnTo>
                  <a:lnTo>
                    <a:pt x="60" y="108"/>
                  </a:lnTo>
                  <a:lnTo>
                    <a:pt x="68" y="94"/>
                  </a:lnTo>
                  <a:lnTo>
                    <a:pt x="66" y="88"/>
                  </a:lnTo>
                  <a:lnTo>
                    <a:pt x="56" y="80"/>
                  </a:lnTo>
                  <a:lnTo>
                    <a:pt x="42" y="72"/>
                  </a:lnTo>
                  <a:lnTo>
                    <a:pt x="26" y="68"/>
                  </a:lnTo>
                  <a:lnTo>
                    <a:pt x="22" y="64"/>
                  </a:lnTo>
                  <a:lnTo>
                    <a:pt x="14" y="56"/>
                  </a:lnTo>
                  <a:lnTo>
                    <a:pt x="4" y="4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3192463" y="4351338"/>
              <a:ext cx="60325" cy="76200"/>
            </a:xfrm>
            <a:custGeom>
              <a:rect b="b" l="l" r="r" t="t"/>
              <a:pathLst>
                <a:path extrusionOk="0" h="48" w="38">
                  <a:moveTo>
                    <a:pt x="38" y="20"/>
                  </a:moveTo>
                  <a:lnTo>
                    <a:pt x="38" y="18"/>
                  </a:lnTo>
                  <a:lnTo>
                    <a:pt x="36" y="14"/>
                  </a:lnTo>
                  <a:lnTo>
                    <a:pt x="24" y="6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8"/>
                  </a:lnTo>
                  <a:lnTo>
                    <a:pt x="2" y="18"/>
                  </a:lnTo>
                  <a:lnTo>
                    <a:pt x="6" y="26"/>
                  </a:lnTo>
                  <a:lnTo>
                    <a:pt x="4" y="40"/>
                  </a:lnTo>
                  <a:lnTo>
                    <a:pt x="0" y="44"/>
                  </a:lnTo>
                  <a:lnTo>
                    <a:pt x="6" y="48"/>
                  </a:lnTo>
                  <a:lnTo>
                    <a:pt x="12" y="46"/>
                  </a:lnTo>
                  <a:lnTo>
                    <a:pt x="20" y="46"/>
                  </a:lnTo>
                  <a:lnTo>
                    <a:pt x="26" y="40"/>
                  </a:lnTo>
                  <a:lnTo>
                    <a:pt x="30" y="32"/>
                  </a:lnTo>
                  <a:lnTo>
                    <a:pt x="38" y="20"/>
                  </a:lnTo>
                  <a:lnTo>
                    <a:pt x="38" y="2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3014663" y="4881563"/>
              <a:ext cx="180975" cy="190500"/>
            </a:xfrm>
            <a:custGeom>
              <a:rect b="b" l="l" r="r" t="t"/>
              <a:pathLst>
                <a:path extrusionOk="0" h="120" w="114">
                  <a:moveTo>
                    <a:pt x="64" y="14"/>
                  </a:moveTo>
                  <a:lnTo>
                    <a:pt x="62" y="14"/>
                  </a:lnTo>
                  <a:lnTo>
                    <a:pt x="64" y="18"/>
                  </a:lnTo>
                  <a:lnTo>
                    <a:pt x="64" y="38"/>
                  </a:lnTo>
                  <a:lnTo>
                    <a:pt x="66" y="40"/>
                  </a:lnTo>
                  <a:lnTo>
                    <a:pt x="76" y="44"/>
                  </a:lnTo>
                  <a:lnTo>
                    <a:pt x="86" y="42"/>
                  </a:lnTo>
                  <a:lnTo>
                    <a:pt x="94" y="44"/>
                  </a:lnTo>
                  <a:lnTo>
                    <a:pt x="96" y="48"/>
                  </a:lnTo>
                  <a:lnTo>
                    <a:pt x="96" y="64"/>
                  </a:lnTo>
                  <a:lnTo>
                    <a:pt x="98" y="66"/>
                  </a:lnTo>
                  <a:lnTo>
                    <a:pt x="102" y="68"/>
                  </a:lnTo>
                  <a:lnTo>
                    <a:pt x="110" y="66"/>
                  </a:lnTo>
                  <a:lnTo>
                    <a:pt x="112" y="68"/>
                  </a:lnTo>
                  <a:lnTo>
                    <a:pt x="114" y="76"/>
                  </a:lnTo>
                  <a:lnTo>
                    <a:pt x="110" y="92"/>
                  </a:lnTo>
                  <a:lnTo>
                    <a:pt x="108" y="106"/>
                  </a:lnTo>
                  <a:lnTo>
                    <a:pt x="96" y="118"/>
                  </a:lnTo>
                  <a:lnTo>
                    <a:pt x="80" y="120"/>
                  </a:lnTo>
                  <a:lnTo>
                    <a:pt x="72" y="116"/>
                  </a:lnTo>
                  <a:lnTo>
                    <a:pt x="58" y="116"/>
                  </a:lnTo>
                  <a:lnTo>
                    <a:pt x="58" y="112"/>
                  </a:lnTo>
                  <a:lnTo>
                    <a:pt x="60" y="108"/>
                  </a:lnTo>
                  <a:lnTo>
                    <a:pt x="68" y="94"/>
                  </a:lnTo>
                  <a:lnTo>
                    <a:pt x="66" y="88"/>
                  </a:lnTo>
                  <a:lnTo>
                    <a:pt x="56" y="80"/>
                  </a:lnTo>
                  <a:lnTo>
                    <a:pt x="42" y="72"/>
                  </a:lnTo>
                  <a:lnTo>
                    <a:pt x="26" y="68"/>
                  </a:lnTo>
                  <a:lnTo>
                    <a:pt x="22" y="64"/>
                  </a:lnTo>
                  <a:lnTo>
                    <a:pt x="14" y="56"/>
                  </a:lnTo>
                  <a:lnTo>
                    <a:pt x="4" y="46"/>
                  </a:lnTo>
                  <a:lnTo>
                    <a:pt x="0" y="44"/>
                  </a:lnTo>
                  <a:lnTo>
                    <a:pt x="6" y="32"/>
                  </a:lnTo>
                  <a:lnTo>
                    <a:pt x="6" y="22"/>
                  </a:lnTo>
                  <a:lnTo>
                    <a:pt x="10" y="14"/>
                  </a:lnTo>
                  <a:lnTo>
                    <a:pt x="12" y="8"/>
                  </a:lnTo>
                  <a:lnTo>
                    <a:pt x="38" y="0"/>
                  </a:lnTo>
                  <a:lnTo>
                    <a:pt x="50" y="0"/>
                  </a:lnTo>
                  <a:lnTo>
                    <a:pt x="56" y="4"/>
                  </a:lnTo>
                  <a:lnTo>
                    <a:pt x="64" y="14"/>
                  </a:lnTo>
                  <a:lnTo>
                    <a:pt x="64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2890838" y="5783263"/>
              <a:ext cx="73025" cy="85725"/>
            </a:xfrm>
            <a:custGeom>
              <a:rect b="b" l="l" r="r" t="t"/>
              <a:pathLst>
                <a:path extrusionOk="0" h="54" w="46">
                  <a:moveTo>
                    <a:pt x="0" y="50"/>
                  </a:moveTo>
                  <a:lnTo>
                    <a:pt x="0" y="0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10" y="24"/>
                  </a:lnTo>
                  <a:lnTo>
                    <a:pt x="34" y="44"/>
                  </a:lnTo>
                  <a:lnTo>
                    <a:pt x="46" y="48"/>
                  </a:lnTo>
                  <a:lnTo>
                    <a:pt x="46" y="52"/>
                  </a:lnTo>
                  <a:lnTo>
                    <a:pt x="42" y="52"/>
                  </a:lnTo>
                  <a:lnTo>
                    <a:pt x="38" y="52"/>
                  </a:lnTo>
                  <a:lnTo>
                    <a:pt x="30" y="54"/>
                  </a:lnTo>
                  <a:lnTo>
                    <a:pt x="8" y="48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2741613" y="4846638"/>
              <a:ext cx="180975" cy="977900"/>
            </a:xfrm>
            <a:custGeom>
              <a:rect b="b" l="l" r="r" t="t"/>
              <a:pathLst>
                <a:path extrusionOk="0" h="616" w="114">
                  <a:moveTo>
                    <a:pt x="80" y="0"/>
                  </a:moveTo>
                  <a:lnTo>
                    <a:pt x="86" y="6"/>
                  </a:lnTo>
                  <a:lnTo>
                    <a:pt x="88" y="18"/>
                  </a:lnTo>
                  <a:lnTo>
                    <a:pt x="94" y="24"/>
                  </a:lnTo>
                  <a:lnTo>
                    <a:pt x="94" y="30"/>
                  </a:lnTo>
                  <a:lnTo>
                    <a:pt x="92" y="32"/>
                  </a:lnTo>
                  <a:lnTo>
                    <a:pt x="90" y="36"/>
                  </a:lnTo>
                  <a:lnTo>
                    <a:pt x="94" y="38"/>
                  </a:lnTo>
                  <a:lnTo>
                    <a:pt x="94" y="42"/>
                  </a:lnTo>
                  <a:lnTo>
                    <a:pt x="98" y="46"/>
                  </a:lnTo>
                  <a:lnTo>
                    <a:pt x="102" y="74"/>
                  </a:lnTo>
                  <a:lnTo>
                    <a:pt x="106" y="76"/>
                  </a:lnTo>
                  <a:lnTo>
                    <a:pt x="112" y="74"/>
                  </a:lnTo>
                  <a:lnTo>
                    <a:pt x="114" y="80"/>
                  </a:lnTo>
                  <a:lnTo>
                    <a:pt x="112" y="92"/>
                  </a:lnTo>
                  <a:lnTo>
                    <a:pt x="96" y="98"/>
                  </a:lnTo>
                  <a:lnTo>
                    <a:pt x="96" y="106"/>
                  </a:lnTo>
                  <a:lnTo>
                    <a:pt x="94" y="110"/>
                  </a:lnTo>
                  <a:lnTo>
                    <a:pt x="94" y="114"/>
                  </a:lnTo>
                  <a:lnTo>
                    <a:pt x="98" y="134"/>
                  </a:lnTo>
                  <a:lnTo>
                    <a:pt x="90" y="138"/>
                  </a:lnTo>
                  <a:lnTo>
                    <a:pt x="88" y="146"/>
                  </a:lnTo>
                  <a:lnTo>
                    <a:pt x="82" y="152"/>
                  </a:lnTo>
                  <a:lnTo>
                    <a:pt x="76" y="170"/>
                  </a:lnTo>
                  <a:lnTo>
                    <a:pt x="76" y="184"/>
                  </a:lnTo>
                  <a:lnTo>
                    <a:pt x="68" y="200"/>
                  </a:lnTo>
                  <a:lnTo>
                    <a:pt x="68" y="208"/>
                  </a:lnTo>
                  <a:lnTo>
                    <a:pt x="70" y="210"/>
                  </a:lnTo>
                  <a:lnTo>
                    <a:pt x="70" y="216"/>
                  </a:lnTo>
                  <a:lnTo>
                    <a:pt x="74" y="224"/>
                  </a:lnTo>
                  <a:lnTo>
                    <a:pt x="74" y="230"/>
                  </a:lnTo>
                  <a:lnTo>
                    <a:pt x="76" y="234"/>
                  </a:lnTo>
                  <a:lnTo>
                    <a:pt x="76" y="246"/>
                  </a:lnTo>
                  <a:lnTo>
                    <a:pt x="72" y="254"/>
                  </a:lnTo>
                  <a:lnTo>
                    <a:pt x="70" y="262"/>
                  </a:lnTo>
                  <a:lnTo>
                    <a:pt x="68" y="264"/>
                  </a:lnTo>
                  <a:lnTo>
                    <a:pt x="68" y="278"/>
                  </a:lnTo>
                  <a:lnTo>
                    <a:pt x="62" y="286"/>
                  </a:lnTo>
                  <a:lnTo>
                    <a:pt x="60" y="288"/>
                  </a:lnTo>
                  <a:lnTo>
                    <a:pt x="60" y="308"/>
                  </a:lnTo>
                  <a:lnTo>
                    <a:pt x="62" y="320"/>
                  </a:lnTo>
                  <a:lnTo>
                    <a:pt x="56" y="326"/>
                  </a:lnTo>
                  <a:lnTo>
                    <a:pt x="52" y="346"/>
                  </a:lnTo>
                  <a:lnTo>
                    <a:pt x="50" y="368"/>
                  </a:lnTo>
                  <a:lnTo>
                    <a:pt x="52" y="374"/>
                  </a:lnTo>
                  <a:lnTo>
                    <a:pt x="52" y="378"/>
                  </a:lnTo>
                  <a:lnTo>
                    <a:pt x="48" y="388"/>
                  </a:lnTo>
                  <a:lnTo>
                    <a:pt x="48" y="398"/>
                  </a:lnTo>
                  <a:lnTo>
                    <a:pt x="50" y="400"/>
                  </a:lnTo>
                  <a:lnTo>
                    <a:pt x="50" y="408"/>
                  </a:lnTo>
                  <a:lnTo>
                    <a:pt x="52" y="414"/>
                  </a:lnTo>
                  <a:lnTo>
                    <a:pt x="50" y="424"/>
                  </a:lnTo>
                  <a:lnTo>
                    <a:pt x="56" y="424"/>
                  </a:lnTo>
                  <a:lnTo>
                    <a:pt x="58" y="428"/>
                  </a:lnTo>
                  <a:lnTo>
                    <a:pt x="56" y="430"/>
                  </a:lnTo>
                  <a:lnTo>
                    <a:pt x="50" y="430"/>
                  </a:lnTo>
                  <a:lnTo>
                    <a:pt x="50" y="434"/>
                  </a:lnTo>
                  <a:lnTo>
                    <a:pt x="56" y="438"/>
                  </a:lnTo>
                  <a:lnTo>
                    <a:pt x="54" y="444"/>
                  </a:lnTo>
                  <a:lnTo>
                    <a:pt x="52" y="466"/>
                  </a:lnTo>
                  <a:lnTo>
                    <a:pt x="50" y="476"/>
                  </a:lnTo>
                  <a:lnTo>
                    <a:pt x="44" y="486"/>
                  </a:lnTo>
                  <a:lnTo>
                    <a:pt x="44" y="500"/>
                  </a:lnTo>
                  <a:lnTo>
                    <a:pt x="42" y="510"/>
                  </a:lnTo>
                  <a:lnTo>
                    <a:pt x="32" y="524"/>
                  </a:lnTo>
                  <a:lnTo>
                    <a:pt x="30" y="538"/>
                  </a:lnTo>
                  <a:lnTo>
                    <a:pt x="32" y="552"/>
                  </a:lnTo>
                  <a:lnTo>
                    <a:pt x="36" y="548"/>
                  </a:lnTo>
                  <a:lnTo>
                    <a:pt x="44" y="548"/>
                  </a:lnTo>
                  <a:lnTo>
                    <a:pt x="44" y="570"/>
                  </a:lnTo>
                  <a:lnTo>
                    <a:pt x="48" y="576"/>
                  </a:lnTo>
                  <a:lnTo>
                    <a:pt x="78" y="578"/>
                  </a:lnTo>
                  <a:lnTo>
                    <a:pt x="98" y="582"/>
                  </a:lnTo>
                  <a:lnTo>
                    <a:pt x="96" y="584"/>
                  </a:lnTo>
                  <a:lnTo>
                    <a:pt x="86" y="584"/>
                  </a:lnTo>
                  <a:lnTo>
                    <a:pt x="82" y="582"/>
                  </a:lnTo>
                  <a:lnTo>
                    <a:pt x="80" y="586"/>
                  </a:lnTo>
                  <a:lnTo>
                    <a:pt x="64" y="592"/>
                  </a:lnTo>
                  <a:lnTo>
                    <a:pt x="62" y="616"/>
                  </a:lnTo>
                  <a:lnTo>
                    <a:pt x="54" y="616"/>
                  </a:lnTo>
                  <a:lnTo>
                    <a:pt x="46" y="610"/>
                  </a:lnTo>
                  <a:lnTo>
                    <a:pt x="44" y="606"/>
                  </a:lnTo>
                  <a:lnTo>
                    <a:pt x="46" y="604"/>
                  </a:lnTo>
                  <a:lnTo>
                    <a:pt x="48" y="608"/>
                  </a:lnTo>
                  <a:lnTo>
                    <a:pt x="58" y="602"/>
                  </a:lnTo>
                  <a:lnTo>
                    <a:pt x="60" y="596"/>
                  </a:lnTo>
                  <a:lnTo>
                    <a:pt x="56" y="588"/>
                  </a:lnTo>
                  <a:lnTo>
                    <a:pt x="48" y="588"/>
                  </a:lnTo>
                  <a:lnTo>
                    <a:pt x="42" y="590"/>
                  </a:lnTo>
                  <a:lnTo>
                    <a:pt x="42" y="588"/>
                  </a:lnTo>
                  <a:lnTo>
                    <a:pt x="38" y="588"/>
                  </a:lnTo>
                  <a:lnTo>
                    <a:pt x="42" y="582"/>
                  </a:lnTo>
                  <a:lnTo>
                    <a:pt x="40" y="576"/>
                  </a:lnTo>
                  <a:lnTo>
                    <a:pt x="42" y="576"/>
                  </a:lnTo>
                  <a:lnTo>
                    <a:pt x="42" y="572"/>
                  </a:lnTo>
                  <a:lnTo>
                    <a:pt x="40" y="570"/>
                  </a:lnTo>
                  <a:lnTo>
                    <a:pt x="40" y="572"/>
                  </a:lnTo>
                  <a:lnTo>
                    <a:pt x="34" y="570"/>
                  </a:lnTo>
                  <a:lnTo>
                    <a:pt x="36" y="574"/>
                  </a:lnTo>
                  <a:lnTo>
                    <a:pt x="34" y="576"/>
                  </a:lnTo>
                  <a:lnTo>
                    <a:pt x="30" y="568"/>
                  </a:lnTo>
                  <a:lnTo>
                    <a:pt x="32" y="578"/>
                  </a:lnTo>
                  <a:lnTo>
                    <a:pt x="30" y="576"/>
                  </a:lnTo>
                  <a:lnTo>
                    <a:pt x="28" y="568"/>
                  </a:lnTo>
                  <a:lnTo>
                    <a:pt x="26" y="564"/>
                  </a:lnTo>
                  <a:lnTo>
                    <a:pt x="20" y="556"/>
                  </a:lnTo>
                  <a:lnTo>
                    <a:pt x="20" y="552"/>
                  </a:lnTo>
                  <a:lnTo>
                    <a:pt x="26" y="552"/>
                  </a:lnTo>
                  <a:lnTo>
                    <a:pt x="26" y="548"/>
                  </a:lnTo>
                  <a:lnTo>
                    <a:pt x="22" y="548"/>
                  </a:lnTo>
                  <a:lnTo>
                    <a:pt x="20" y="546"/>
                  </a:lnTo>
                  <a:lnTo>
                    <a:pt x="24" y="544"/>
                  </a:lnTo>
                  <a:lnTo>
                    <a:pt x="18" y="542"/>
                  </a:lnTo>
                  <a:lnTo>
                    <a:pt x="14" y="538"/>
                  </a:lnTo>
                  <a:lnTo>
                    <a:pt x="18" y="534"/>
                  </a:lnTo>
                  <a:lnTo>
                    <a:pt x="18" y="528"/>
                  </a:lnTo>
                  <a:lnTo>
                    <a:pt x="24" y="526"/>
                  </a:lnTo>
                  <a:lnTo>
                    <a:pt x="22" y="522"/>
                  </a:lnTo>
                  <a:lnTo>
                    <a:pt x="24" y="516"/>
                  </a:lnTo>
                  <a:lnTo>
                    <a:pt x="22" y="518"/>
                  </a:lnTo>
                  <a:lnTo>
                    <a:pt x="20" y="522"/>
                  </a:lnTo>
                  <a:lnTo>
                    <a:pt x="18" y="522"/>
                  </a:lnTo>
                  <a:lnTo>
                    <a:pt x="18" y="508"/>
                  </a:lnTo>
                  <a:lnTo>
                    <a:pt x="20" y="508"/>
                  </a:lnTo>
                  <a:lnTo>
                    <a:pt x="18" y="506"/>
                  </a:lnTo>
                  <a:lnTo>
                    <a:pt x="18" y="504"/>
                  </a:lnTo>
                  <a:lnTo>
                    <a:pt x="26" y="504"/>
                  </a:lnTo>
                  <a:lnTo>
                    <a:pt x="24" y="500"/>
                  </a:lnTo>
                  <a:lnTo>
                    <a:pt x="18" y="502"/>
                  </a:lnTo>
                  <a:lnTo>
                    <a:pt x="16" y="492"/>
                  </a:lnTo>
                  <a:lnTo>
                    <a:pt x="18" y="492"/>
                  </a:lnTo>
                  <a:lnTo>
                    <a:pt x="20" y="498"/>
                  </a:lnTo>
                  <a:lnTo>
                    <a:pt x="20" y="494"/>
                  </a:lnTo>
                  <a:lnTo>
                    <a:pt x="28" y="496"/>
                  </a:lnTo>
                  <a:lnTo>
                    <a:pt x="26" y="488"/>
                  </a:lnTo>
                  <a:lnTo>
                    <a:pt x="24" y="488"/>
                  </a:lnTo>
                  <a:lnTo>
                    <a:pt x="20" y="488"/>
                  </a:lnTo>
                  <a:lnTo>
                    <a:pt x="20" y="486"/>
                  </a:lnTo>
                  <a:lnTo>
                    <a:pt x="22" y="484"/>
                  </a:lnTo>
                  <a:lnTo>
                    <a:pt x="16" y="482"/>
                  </a:lnTo>
                  <a:lnTo>
                    <a:pt x="22" y="478"/>
                  </a:lnTo>
                  <a:lnTo>
                    <a:pt x="20" y="476"/>
                  </a:lnTo>
                  <a:lnTo>
                    <a:pt x="22" y="474"/>
                  </a:lnTo>
                  <a:lnTo>
                    <a:pt x="18" y="468"/>
                  </a:lnTo>
                  <a:lnTo>
                    <a:pt x="16" y="468"/>
                  </a:lnTo>
                  <a:lnTo>
                    <a:pt x="12" y="470"/>
                  </a:lnTo>
                  <a:lnTo>
                    <a:pt x="6" y="466"/>
                  </a:lnTo>
                  <a:lnTo>
                    <a:pt x="2" y="468"/>
                  </a:lnTo>
                  <a:lnTo>
                    <a:pt x="4" y="470"/>
                  </a:lnTo>
                  <a:lnTo>
                    <a:pt x="4" y="472"/>
                  </a:lnTo>
                  <a:lnTo>
                    <a:pt x="2" y="472"/>
                  </a:lnTo>
                  <a:lnTo>
                    <a:pt x="0" y="470"/>
                  </a:lnTo>
                  <a:lnTo>
                    <a:pt x="2" y="464"/>
                  </a:lnTo>
                  <a:lnTo>
                    <a:pt x="12" y="458"/>
                  </a:lnTo>
                  <a:lnTo>
                    <a:pt x="12" y="456"/>
                  </a:lnTo>
                  <a:lnTo>
                    <a:pt x="8" y="456"/>
                  </a:lnTo>
                  <a:lnTo>
                    <a:pt x="8" y="452"/>
                  </a:lnTo>
                  <a:lnTo>
                    <a:pt x="18" y="452"/>
                  </a:lnTo>
                  <a:lnTo>
                    <a:pt x="22" y="456"/>
                  </a:lnTo>
                  <a:lnTo>
                    <a:pt x="20" y="460"/>
                  </a:lnTo>
                  <a:lnTo>
                    <a:pt x="22" y="462"/>
                  </a:lnTo>
                  <a:lnTo>
                    <a:pt x="24" y="458"/>
                  </a:lnTo>
                  <a:lnTo>
                    <a:pt x="24" y="464"/>
                  </a:lnTo>
                  <a:lnTo>
                    <a:pt x="30" y="458"/>
                  </a:lnTo>
                  <a:lnTo>
                    <a:pt x="28" y="458"/>
                  </a:lnTo>
                  <a:lnTo>
                    <a:pt x="28" y="452"/>
                  </a:lnTo>
                  <a:lnTo>
                    <a:pt x="32" y="450"/>
                  </a:lnTo>
                  <a:lnTo>
                    <a:pt x="30" y="448"/>
                  </a:lnTo>
                  <a:lnTo>
                    <a:pt x="32" y="446"/>
                  </a:lnTo>
                  <a:lnTo>
                    <a:pt x="28" y="446"/>
                  </a:lnTo>
                  <a:lnTo>
                    <a:pt x="28" y="444"/>
                  </a:lnTo>
                  <a:lnTo>
                    <a:pt x="32" y="442"/>
                  </a:lnTo>
                  <a:lnTo>
                    <a:pt x="34" y="442"/>
                  </a:lnTo>
                  <a:lnTo>
                    <a:pt x="36" y="444"/>
                  </a:lnTo>
                  <a:lnTo>
                    <a:pt x="38" y="444"/>
                  </a:lnTo>
                  <a:lnTo>
                    <a:pt x="38" y="442"/>
                  </a:lnTo>
                  <a:lnTo>
                    <a:pt x="30" y="440"/>
                  </a:lnTo>
                  <a:lnTo>
                    <a:pt x="30" y="436"/>
                  </a:lnTo>
                  <a:lnTo>
                    <a:pt x="36" y="434"/>
                  </a:lnTo>
                  <a:lnTo>
                    <a:pt x="40" y="430"/>
                  </a:lnTo>
                  <a:lnTo>
                    <a:pt x="38" y="424"/>
                  </a:lnTo>
                  <a:lnTo>
                    <a:pt x="32" y="418"/>
                  </a:lnTo>
                  <a:lnTo>
                    <a:pt x="36" y="412"/>
                  </a:lnTo>
                  <a:lnTo>
                    <a:pt x="36" y="406"/>
                  </a:lnTo>
                  <a:lnTo>
                    <a:pt x="38" y="398"/>
                  </a:lnTo>
                  <a:lnTo>
                    <a:pt x="38" y="392"/>
                  </a:lnTo>
                  <a:lnTo>
                    <a:pt x="40" y="390"/>
                  </a:lnTo>
                  <a:lnTo>
                    <a:pt x="42" y="390"/>
                  </a:lnTo>
                  <a:lnTo>
                    <a:pt x="38" y="386"/>
                  </a:lnTo>
                  <a:lnTo>
                    <a:pt x="40" y="384"/>
                  </a:lnTo>
                  <a:lnTo>
                    <a:pt x="42" y="384"/>
                  </a:lnTo>
                  <a:lnTo>
                    <a:pt x="44" y="388"/>
                  </a:lnTo>
                  <a:lnTo>
                    <a:pt x="42" y="380"/>
                  </a:lnTo>
                  <a:lnTo>
                    <a:pt x="38" y="380"/>
                  </a:lnTo>
                  <a:lnTo>
                    <a:pt x="40" y="376"/>
                  </a:lnTo>
                  <a:lnTo>
                    <a:pt x="44" y="374"/>
                  </a:lnTo>
                  <a:lnTo>
                    <a:pt x="40" y="374"/>
                  </a:lnTo>
                  <a:lnTo>
                    <a:pt x="36" y="372"/>
                  </a:lnTo>
                  <a:lnTo>
                    <a:pt x="32" y="374"/>
                  </a:lnTo>
                  <a:lnTo>
                    <a:pt x="30" y="376"/>
                  </a:lnTo>
                  <a:lnTo>
                    <a:pt x="26" y="374"/>
                  </a:lnTo>
                  <a:lnTo>
                    <a:pt x="24" y="370"/>
                  </a:lnTo>
                  <a:lnTo>
                    <a:pt x="26" y="342"/>
                  </a:lnTo>
                  <a:lnTo>
                    <a:pt x="28" y="342"/>
                  </a:lnTo>
                  <a:lnTo>
                    <a:pt x="30" y="336"/>
                  </a:lnTo>
                  <a:lnTo>
                    <a:pt x="30" y="328"/>
                  </a:lnTo>
                  <a:lnTo>
                    <a:pt x="28" y="320"/>
                  </a:lnTo>
                  <a:lnTo>
                    <a:pt x="28" y="312"/>
                  </a:lnTo>
                  <a:lnTo>
                    <a:pt x="26" y="306"/>
                  </a:lnTo>
                  <a:lnTo>
                    <a:pt x="26" y="298"/>
                  </a:lnTo>
                  <a:lnTo>
                    <a:pt x="28" y="296"/>
                  </a:lnTo>
                  <a:lnTo>
                    <a:pt x="32" y="296"/>
                  </a:lnTo>
                  <a:lnTo>
                    <a:pt x="32" y="288"/>
                  </a:lnTo>
                  <a:lnTo>
                    <a:pt x="36" y="288"/>
                  </a:lnTo>
                  <a:lnTo>
                    <a:pt x="42" y="268"/>
                  </a:lnTo>
                  <a:lnTo>
                    <a:pt x="46" y="262"/>
                  </a:lnTo>
                  <a:lnTo>
                    <a:pt x="50" y="242"/>
                  </a:lnTo>
                  <a:lnTo>
                    <a:pt x="52" y="240"/>
                  </a:lnTo>
                  <a:lnTo>
                    <a:pt x="52" y="230"/>
                  </a:lnTo>
                  <a:lnTo>
                    <a:pt x="54" y="226"/>
                  </a:lnTo>
                  <a:lnTo>
                    <a:pt x="54" y="220"/>
                  </a:lnTo>
                  <a:lnTo>
                    <a:pt x="52" y="192"/>
                  </a:lnTo>
                  <a:lnTo>
                    <a:pt x="52" y="186"/>
                  </a:lnTo>
                  <a:lnTo>
                    <a:pt x="56" y="184"/>
                  </a:lnTo>
                  <a:lnTo>
                    <a:pt x="56" y="180"/>
                  </a:lnTo>
                  <a:lnTo>
                    <a:pt x="54" y="168"/>
                  </a:lnTo>
                  <a:lnTo>
                    <a:pt x="54" y="164"/>
                  </a:lnTo>
                  <a:lnTo>
                    <a:pt x="58" y="162"/>
                  </a:lnTo>
                  <a:lnTo>
                    <a:pt x="60" y="146"/>
                  </a:lnTo>
                  <a:lnTo>
                    <a:pt x="62" y="144"/>
                  </a:lnTo>
                  <a:lnTo>
                    <a:pt x="62" y="138"/>
                  </a:lnTo>
                  <a:lnTo>
                    <a:pt x="64" y="134"/>
                  </a:lnTo>
                  <a:lnTo>
                    <a:pt x="64" y="118"/>
                  </a:lnTo>
                  <a:lnTo>
                    <a:pt x="68" y="110"/>
                  </a:lnTo>
                  <a:lnTo>
                    <a:pt x="68" y="84"/>
                  </a:lnTo>
                  <a:lnTo>
                    <a:pt x="68" y="82"/>
                  </a:lnTo>
                  <a:lnTo>
                    <a:pt x="70" y="74"/>
                  </a:lnTo>
                  <a:lnTo>
                    <a:pt x="74" y="56"/>
                  </a:lnTo>
                  <a:lnTo>
                    <a:pt x="72" y="46"/>
                  </a:lnTo>
                  <a:lnTo>
                    <a:pt x="72" y="34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6" y="6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2833688" y="5776913"/>
              <a:ext cx="57150" cy="92075"/>
            </a:xfrm>
            <a:custGeom>
              <a:rect b="b" l="l" r="r" t="t"/>
              <a:pathLst>
                <a:path extrusionOk="0" h="58" w="36">
                  <a:moveTo>
                    <a:pt x="36" y="54"/>
                  </a:moveTo>
                  <a:lnTo>
                    <a:pt x="30" y="58"/>
                  </a:lnTo>
                  <a:lnTo>
                    <a:pt x="24" y="54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8" y="42"/>
                  </a:lnTo>
                  <a:lnTo>
                    <a:pt x="4" y="36"/>
                  </a:lnTo>
                  <a:lnTo>
                    <a:pt x="14" y="44"/>
                  </a:lnTo>
                  <a:lnTo>
                    <a:pt x="18" y="44"/>
                  </a:lnTo>
                  <a:lnTo>
                    <a:pt x="14" y="42"/>
                  </a:lnTo>
                  <a:lnTo>
                    <a:pt x="16" y="40"/>
                  </a:lnTo>
                  <a:lnTo>
                    <a:pt x="18" y="44"/>
                  </a:lnTo>
                  <a:lnTo>
                    <a:pt x="20" y="40"/>
                  </a:lnTo>
                  <a:lnTo>
                    <a:pt x="24" y="44"/>
                  </a:lnTo>
                  <a:lnTo>
                    <a:pt x="26" y="42"/>
                  </a:lnTo>
                  <a:lnTo>
                    <a:pt x="18" y="38"/>
                  </a:lnTo>
                  <a:lnTo>
                    <a:pt x="16" y="30"/>
                  </a:lnTo>
                  <a:lnTo>
                    <a:pt x="26" y="24"/>
                  </a:lnTo>
                  <a:lnTo>
                    <a:pt x="26" y="22"/>
                  </a:lnTo>
                  <a:lnTo>
                    <a:pt x="24" y="20"/>
                  </a:lnTo>
                  <a:lnTo>
                    <a:pt x="16" y="22"/>
                  </a:lnTo>
                  <a:lnTo>
                    <a:pt x="12" y="20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4" y="8"/>
                  </a:lnTo>
                  <a:lnTo>
                    <a:pt x="12" y="6"/>
                  </a:lnTo>
                  <a:lnTo>
                    <a:pt x="20" y="6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28" y="4"/>
                  </a:lnTo>
                  <a:lnTo>
                    <a:pt x="34" y="2"/>
                  </a:lnTo>
                  <a:lnTo>
                    <a:pt x="36" y="4"/>
                  </a:lnTo>
                  <a:lnTo>
                    <a:pt x="36" y="54"/>
                  </a:lnTo>
                  <a:lnTo>
                    <a:pt x="36" y="5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2"/>
            <p:cNvSpPr/>
            <p:nvPr/>
          </p:nvSpPr>
          <p:spPr>
            <a:xfrm>
              <a:off x="4913313" y="3290888"/>
              <a:ext cx="73025" cy="92075"/>
            </a:xfrm>
            <a:custGeom>
              <a:rect b="b" l="l" r="r" t="t"/>
              <a:pathLst>
                <a:path extrusionOk="0" h="58" w="46">
                  <a:moveTo>
                    <a:pt x="22" y="50"/>
                  </a:moveTo>
                  <a:lnTo>
                    <a:pt x="22" y="58"/>
                  </a:lnTo>
                  <a:lnTo>
                    <a:pt x="26" y="58"/>
                  </a:lnTo>
                  <a:lnTo>
                    <a:pt x="26" y="54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44" y="40"/>
                  </a:lnTo>
                  <a:lnTo>
                    <a:pt x="46" y="32"/>
                  </a:lnTo>
                  <a:lnTo>
                    <a:pt x="40" y="30"/>
                  </a:lnTo>
                  <a:lnTo>
                    <a:pt x="38" y="22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4" y="8"/>
                  </a:lnTo>
                  <a:lnTo>
                    <a:pt x="22" y="6"/>
                  </a:lnTo>
                  <a:lnTo>
                    <a:pt x="12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2" y="6"/>
                  </a:lnTo>
                  <a:lnTo>
                    <a:pt x="10" y="14"/>
                  </a:lnTo>
                  <a:lnTo>
                    <a:pt x="12" y="18"/>
                  </a:lnTo>
                  <a:lnTo>
                    <a:pt x="20" y="34"/>
                  </a:lnTo>
                  <a:lnTo>
                    <a:pt x="22" y="50"/>
                  </a:lnTo>
                  <a:lnTo>
                    <a:pt x="22" y="5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2"/>
            <p:cNvSpPr/>
            <p:nvPr/>
          </p:nvSpPr>
          <p:spPr>
            <a:xfrm>
              <a:off x="4779963" y="3300413"/>
              <a:ext cx="200025" cy="139700"/>
            </a:xfrm>
            <a:custGeom>
              <a:rect b="b" l="l" r="r" t="t"/>
              <a:pathLst>
                <a:path extrusionOk="0" h="88" w="126">
                  <a:moveTo>
                    <a:pt x="104" y="28"/>
                  </a:moveTo>
                  <a:lnTo>
                    <a:pt x="96" y="12"/>
                  </a:lnTo>
                  <a:lnTo>
                    <a:pt x="94" y="8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62" y="8"/>
                  </a:lnTo>
                  <a:lnTo>
                    <a:pt x="58" y="4"/>
                  </a:lnTo>
                  <a:lnTo>
                    <a:pt x="34" y="6"/>
                  </a:lnTo>
                  <a:lnTo>
                    <a:pt x="24" y="14"/>
                  </a:lnTo>
                  <a:lnTo>
                    <a:pt x="20" y="20"/>
                  </a:lnTo>
                  <a:lnTo>
                    <a:pt x="12" y="38"/>
                  </a:lnTo>
                  <a:lnTo>
                    <a:pt x="0" y="42"/>
                  </a:lnTo>
                  <a:lnTo>
                    <a:pt x="6" y="46"/>
                  </a:lnTo>
                  <a:lnTo>
                    <a:pt x="10" y="58"/>
                  </a:lnTo>
                  <a:lnTo>
                    <a:pt x="16" y="60"/>
                  </a:lnTo>
                  <a:lnTo>
                    <a:pt x="16" y="66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2" y="72"/>
                  </a:lnTo>
                  <a:lnTo>
                    <a:pt x="28" y="74"/>
                  </a:lnTo>
                  <a:lnTo>
                    <a:pt x="30" y="78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34" y="84"/>
                  </a:lnTo>
                  <a:lnTo>
                    <a:pt x="38" y="86"/>
                  </a:lnTo>
                  <a:lnTo>
                    <a:pt x="70" y="88"/>
                  </a:lnTo>
                  <a:lnTo>
                    <a:pt x="90" y="80"/>
                  </a:lnTo>
                  <a:lnTo>
                    <a:pt x="94" y="80"/>
                  </a:lnTo>
                  <a:lnTo>
                    <a:pt x="104" y="82"/>
                  </a:lnTo>
                  <a:lnTo>
                    <a:pt x="108" y="86"/>
                  </a:lnTo>
                  <a:lnTo>
                    <a:pt x="112" y="86"/>
                  </a:lnTo>
                  <a:lnTo>
                    <a:pt x="112" y="76"/>
                  </a:lnTo>
                  <a:lnTo>
                    <a:pt x="116" y="64"/>
                  </a:lnTo>
                  <a:lnTo>
                    <a:pt x="118" y="64"/>
                  </a:lnTo>
                  <a:lnTo>
                    <a:pt x="118" y="66"/>
                  </a:lnTo>
                  <a:lnTo>
                    <a:pt x="114" y="72"/>
                  </a:lnTo>
                  <a:lnTo>
                    <a:pt x="116" y="74"/>
                  </a:lnTo>
                  <a:lnTo>
                    <a:pt x="124" y="66"/>
                  </a:lnTo>
                  <a:lnTo>
                    <a:pt x="126" y="66"/>
                  </a:lnTo>
                  <a:lnTo>
                    <a:pt x="126" y="62"/>
                  </a:lnTo>
                  <a:lnTo>
                    <a:pt x="126" y="56"/>
                  </a:lnTo>
                  <a:lnTo>
                    <a:pt x="122" y="54"/>
                  </a:lnTo>
                  <a:lnTo>
                    <a:pt x="112" y="58"/>
                  </a:lnTo>
                  <a:lnTo>
                    <a:pt x="108" y="54"/>
                  </a:lnTo>
                  <a:lnTo>
                    <a:pt x="106" y="54"/>
                  </a:lnTo>
                  <a:lnTo>
                    <a:pt x="106" y="52"/>
                  </a:lnTo>
                  <a:lnTo>
                    <a:pt x="106" y="44"/>
                  </a:lnTo>
                  <a:lnTo>
                    <a:pt x="104" y="28"/>
                  </a:lnTo>
                  <a:lnTo>
                    <a:pt x="104" y="2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4179888" y="3059113"/>
              <a:ext cx="53975" cy="47625"/>
            </a:xfrm>
            <a:custGeom>
              <a:rect b="b" l="l" r="r" t="t"/>
              <a:pathLst>
                <a:path extrusionOk="0" h="30" w="34">
                  <a:moveTo>
                    <a:pt x="26" y="30"/>
                  </a:moveTo>
                  <a:lnTo>
                    <a:pt x="28" y="28"/>
                  </a:lnTo>
                  <a:lnTo>
                    <a:pt x="30" y="26"/>
                  </a:lnTo>
                  <a:lnTo>
                    <a:pt x="32" y="24"/>
                  </a:lnTo>
                  <a:lnTo>
                    <a:pt x="34" y="24"/>
                  </a:lnTo>
                  <a:lnTo>
                    <a:pt x="32" y="18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12" y="22"/>
                  </a:lnTo>
                  <a:lnTo>
                    <a:pt x="20" y="20"/>
                  </a:lnTo>
                  <a:lnTo>
                    <a:pt x="24" y="24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4545013" y="3725863"/>
              <a:ext cx="336550" cy="323850"/>
            </a:xfrm>
            <a:custGeom>
              <a:rect b="b" l="l" r="r" t="t"/>
              <a:pathLst>
                <a:path extrusionOk="0" h="204" w="212">
                  <a:moveTo>
                    <a:pt x="198" y="204"/>
                  </a:moveTo>
                  <a:lnTo>
                    <a:pt x="186" y="196"/>
                  </a:lnTo>
                  <a:lnTo>
                    <a:pt x="172" y="190"/>
                  </a:lnTo>
                  <a:lnTo>
                    <a:pt x="158" y="182"/>
                  </a:lnTo>
                  <a:lnTo>
                    <a:pt x="146" y="176"/>
                  </a:lnTo>
                  <a:lnTo>
                    <a:pt x="132" y="168"/>
                  </a:lnTo>
                  <a:lnTo>
                    <a:pt x="118" y="162"/>
                  </a:lnTo>
                  <a:lnTo>
                    <a:pt x="106" y="154"/>
                  </a:lnTo>
                  <a:lnTo>
                    <a:pt x="92" y="148"/>
                  </a:lnTo>
                  <a:lnTo>
                    <a:pt x="78" y="152"/>
                  </a:lnTo>
                  <a:lnTo>
                    <a:pt x="74" y="154"/>
                  </a:lnTo>
                  <a:lnTo>
                    <a:pt x="72" y="150"/>
                  </a:lnTo>
                  <a:lnTo>
                    <a:pt x="64" y="146"/>
                  </a:lnTo>
                  <a:lnTo>
                    <a:pt x="34" y="146"/>
                  </a:lnTo>
                  <a:lnTo>
                    <a:pt x="28" y="134"/>
                  </a:lnTo>
                  <a:lnTo>
                    <a:pt x="20" y="130"/>
                  </a:lnTo>
                  <a:lnTo>
                    <a:pt x="14" y="130"/>
                  </a:lnTo>
                  <a:lnTo>
                    <a:pt x="10" y="126"/>
                  </a:lnTo>
                  <a:lnTo>
                    <a:pt x="8" y="118"/>
                  </a:lnTo>
                  <a:lnTo>
                    <a:pt x="0" y="106"/>
                  </a:lnTo>
                  <a:lnTo>
                    <a:pt x="2" y="104"/>
                  </a:lnTo>
                  <a:lnTo>
                    <a:pt x="6" y="102"/>
                  </a:lnTo>
                  <a:lnTo>
                    <a:pt x="8" y="82"/>
                  </a:lnTo>
                  <a:lnTo>
                    <a:pt x="4" y="60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8" y="42"/>
                  </a:lnTo>
                  <a:lnTo>
                    <a:pt x="12" y="38"/>
                  </a:lnTo>
                  <a:lnTo>
                    <a:pt x="10" y="28"/>
                  </a:lnTo>
                  <a:lnTo>
                    <a:pt x="12" y="24"/>
                  </a:lnTo>
                  <a:lnTo>
                    <a:pt x="28" y="12"/>
                  </a:lnTo>
                  <a:lnTo>
                    <a:pt x="28" y="10"/>
                  </a:lnTo>
                  <a:lnTo>
                    <a:pt x="28" y="0"/>
                  </a:lnTo>
                  <a:lnTo>
                    <a:pt x="40" y="6"/>
                  </a:lnTo>
                  <a:lnTo>
                    <a:pt x="50" y="4"/>
                  </a:lnTo>
                  <a:lnTo>
                    <a:pt x="60" y="6"/>
                  </a:lnTo>
                  <a:lnTo>
                    <a:pt x="78" y="12"/>
                  </a:lnTo>
                  <a:lnTo>
                    <a:pt x="80" y="14"/>
                  </a:lnTo>
                  <a:lnTo>
                    <a:pt x="80" y="20"/>
                  </a:lnTo>
                  <a:lnTo>
                    <a:pt x="86" y="28"/>
                  </a:lnTo>
                  <a:lnTo>
                    <a:pt x="90" y="30"/>
                  </a:lnTo>
                  <a:lnTo>
                    <a:pt x="112" y="34"/>
                  </a:lnTo>
                  <a:lnTo>
                    <a:pt x="120" y="38"/>
                  </a:lnTo>
                  <a:lnTo>
                    <a:pt x="124" y="44"/>
                  </a:lnTo>
                  <a:lnTo>
                    <a:pt x="128" y="44"/>
                  </a:lnTo>
                  <a:lnTo>
                    <a:pt x="136" y="42"/>
                  </a:lnTo>
                  <a:lnTo>
                    <a:pt x="142" y="38"/>
                  </a:lnTo>
                  <a:lnTo>
                    <a:pt x="144" y="32"/>
                  </a:lnTo>
                  <a:lnTo>
                    <a:pt x="142" y="24"/>
                  </a:lnTo>
                  <a:lnTo>
                    <a:pt x="142" y="16"/>
                  </a:lnTo>
                  <a:lnTo>
                    <a:pt x="156" y="6"/>
                  </a:lnTo>
                  <a:lnTo>
                    <a:pt x="170" y="4"/>
                  </a:lnTo>
                  <a:lnTo>
                    <a:pt x="182" y="8"/>
                  </a:lnTo>
                  <a:lnTo>
                    <a:pt x="184" y="8"/>
                  </a:lnTo>
                  <a:lnTo>
                    <a:pt x="184" y="12"/>
                  </a:lnTo>
                  <a:lnTo>
                    <a:pt x="186" y="14"/>
                  </a:lnTo>
                  <a:lnTo>
                    <a:pt x="194" y="16"/>
                  </a:lnTo>
                  <a:lnTo>
                    <a:pt x="208" y="18"/>
                  </a:lnTo>
                  <a:lnTo>
                    <a:pt x="212" y="24"/>
                  </a:lnTo>
                  <a:lnTo>
                    <a:pt x="210" y="24"/>
                  </a:lnTo>
                  <a:lnTo>
                    <a:pt x="208" y="28"/>
                  </a:lnTo>
                  <a:lnTo>
                    <a:pt x="210" y="44"/>
                  </a:lnTo>
                  <a:lnTo>
                    <a:pt x="206" y="48"/>
                  </a:lnTo>
                  <a:lnTo>
                    <a:pt x="206" y="52"/>
                  </a:lnTo>
                  <a:lnTo>
                    <a:pt x="208" y="56"/>
                  </a:lnTo>
                  <a:lnTo>
                    <a:pt x="208" y="60"/>
                  </a:lnTo>
                  <a:lnTo>
                    <a:pt x="212" y="64"/>
                  </a:lnTo>
                  <a:lnTo>
                    <a:pt x="212" y="76"/>
                  </a:lnTo>
                  <a:lnTo>
                    <a:pt x="212" y="90"/>
                  </a:lnTo>
                  <a:lnTo>
                    <a:pt x="212" y="104"/>
                  </a:lnTo>
                  <a:lnTo>
                    <a:pt x="212" y="116"/>
                  </a:lnTo>
                  <a:lnTo>
                    <a:pt x="212" y="130"/>
                  </a:lnTo>
                  <a:lnTo>
                    <a:pt x="212" y="142"/>
                  </a:lnTo>
                  <a:lnTo>
                    <a:pt x="212" y="156"/>
                  </a:lnTo>
                  <a:lnTo>
                    <a:pt x="212" y="168"/>
                  </a:lnTo>
                  <a:lnTo>
                    <a:pt x="212" y="180"/>
                  </a:lnTo>
                  <a:lnTo>
                    <a:pt x="212" y="196"/>
                  </a:lnTo>
                  <a:lnTo>
                    <a:pt x="198" y="196"/>
                  </a:lnTo>
                  <a:lnTo>
                    <a:pt x="198" y="204"/>
                  </a:lnTo>
                  <a:lnTo>
                    <a:pt x="198" y="20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4633913" y="3960813"/>
              <a:ext cx="225425" cy="349250"/>
            </a:xfrm>
            <a:custGeom>
              <a:rect b="b" l="l" r="r" t="t"/>
              <a:pathLst>
                <a:path extrusionOk="0" h="220" w="142">
                  <a:moveTo>
                    <a:pt x="142" y="56"/>
                  </a:moveTo>
                  <a:lnTo>
                    <a:pt x="142" y="68"/>
                  </a:lnTo>
                  <a:lnTo>
                    <a:pt x="142" y="82"/>
                  </a:lnTo>
                  <a:lnTo>
                    <a:pt x="142" y="94"/>
                  </a:lnTo>
                  <a:lnTo>
                    <a:pt x="142" y="108"/>
                  </a:lnTo>
                  <a:lnTo>
                    <a:pt x="128" y="108"/>
                  </a:lnTo>
                  <a:lnTo>
                    <a:pt x="126" y="116"/>
                  </a:lnTo>
                  <a:lnTo>
                    <a:pt x="120" y="124"/>
                  </a:lnTo>
                  <a:lnTo>
                    <a:pt x="120" y="130"/>
                  </a:lnTo>
                  <a:lnTo>
                    <a:pt x="116" y="134"/>
                  </a:lnTo>
                  <a:lnTo>
                    <a:pt x="116" y="140"/>
                  </a:lnTo>
                  <a:lnTo>
                    <a:pt x="114" y="146"/>
                  </a:lnTo>
                  <a:lnTo>
                    <a:pt x="114" y="150"/>
                  </a:lnTo>
                  <a:lnTo>
                    <a:pt x="120" y="148"/>
                  </a:lnTo>
                  <a:lnTo>
                    <a:pt x="120" y="156"/>
                  </a:lnTo>
                  <a:lnTo>
                    <a:pt x="128" y="168"/>
                  </a:lnTo>
                  <a:lnTo>
                    <a:pt x="128" y="170"/>
                  </a:lnTo>
                  <a:lnTo>
                    <a:pt x="126" y="172"/>
                  </a:lnTo>
                  <a:lnTo>
                    <a:pt x="114" y="174"/>
                  </a:lnTo>
                  <a:lnTo>
                    <a:pt x="112" y="178"/>
                  </a:lnTo>
                  <a:lnTo>
                    <a:pt x="112" y="182"/>
                  </a:lnTo>
                  <a:lnTo>
                    <a:pt x="102" y="190"/>
                  </a:lnTo>
                  <a:lnTo>
                    <a:pt x="102" y="194"/>
                  </a:lnTo>
                  <a:lnTo>
                    <a:pt x="96" y="194"/>
                  </a:lnTo>
                  <a:lnTo>
                    <a:pt x="94" y="198"/>
                  </a:lnTo>
                  <a:lnTo>
                    <a:pt x="76" y="200"/>
                  </a:lnTo>
                  <a:lnTo>
                    <a:pt x="74" y="202"/>
                  </a:lnTo>
                  <a:lnTo>
                    <a:pt x="76" y="206"/>
                  </a:lnTo>
                  <a:lnTo>
                    <a:pt x="70" y="212"/>
                  </a:lnTo>
                  <a:lnTo>
                    <a:pt x="60" y="214"/>
                  </a:lnTo>
                  <a:lnTo>
                    <a:pt x="46" y="220"/>
                  </a:lnTo>
                  <a:lnTo>
                    <a:pt x="42" y="216"/>
                  </a:lnTo>
                  <a:lnTo>
                    <a:pt x="40" y="218"/>
                  </a:lnTo>
                  <a:lnTo>
                    <a:pt x="34" y="220"/>
                  </a:lnTo>
                  <a:lnTo>
                    <a:pt x="26" y="220"/>
                  </a:lnTo>
                  <a:lnTo>
                    <a:pt x="22" y="204"/>
                  </a:lnTo>
                  <a:lnTo>
                    <a:pt x="18" y="202"/>
                  </a:lnTo>
                  <a:lnTo>
                    <a:pt x="12" y="198"/>
                  </a:lnTo>
                  <a:lnTo>
                    <a:pt x="8" y="192"/>
                  </a:lnTo>
                  <a:lnTo>
                    <a:pt x="10" y="188"/>
                  </a:lnTo>
                  <a:lnTo>
                    <a:pt x="12" y="186"/>
                  </a:lnTo>
                  <a:lnTo>
                    <a:pt x="24" y="188"/>
                  </a:lnTo>
                  <a:lnTo>
                    <a:pt x="26" y="186"/>
                  </a:lnTo>
                  <a:lnTo>
                    <a:pt x="24" y="182"/>
                  </a:lnTo>
                  <a:lnTo>
                    <a:pt x="18" y="172"/>
                  </a:lnTo>
                  <a:lnTo>
                    <a:pt x="20" y="160"/>
                  </a:lnTo>
                  <a:lnTo>
                    <a:pt x="16" y="148"/>
                  </a:lnTo>
                  <a:lnTo>
                    <a:pt x="14" y="146"/>
                  </a:lnTo>
                  <a:lnTo>
                    <a:pt x="12" y="144"/>
                  </a:lnTo>
                  <a:lnTo>
                    <a:pt x="10" y="144"/>
                  </a:lnTo>
                  <a:lnTo>
                    <a:pt x="2" y="134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2" y="122"/>
                  </a:lnTo>
                  <a:lnTo>
                    <a:pt x="4" y="116"/>
                  </a:lnTo>
                  <a:lnTo>
                    <a:pt x="26" y="92"/>
                  </a:lnTo>
                  <a:lnTo>
                    <a:pt x="28" y="68"/>
                  </a:lnTo>
                  <a:lnTo>
                    <a:pt x="32" y="48"/>
                  </a:lnTo>
                  <a:lnTo>
                    <a:pt x="34" y="42"/>
                  </a:lnTo>
                  <a:lnTo>
                    <a:pt x="26" y="36"/>
                  </a:lnTo>
                  <a:lnTo>
                    <a:pt x="22" y="26"/>
                  </a:lnTo>
                  <a:lnTo>
                    <a:pt x="22" y="4"/>
                  </a:lnTo>
                  <a:lnTo>
                    <a:pt x="36" y="0"/>
                  </a:lnTo>
                  <a:lnTo>
                    <a:pt x="50" y="6"/>
                  </a:lnTo>
                  <a:lnTo>
                    <a:pt x="62" y="14"/>
                  </a:lnTo>
                  <a:lnTo>
                    <a:pt x="76" y="20"/>
                  </a:lnTo>
                  <a:lnTo>
                    <a:pt x="90" y="28"/>
                  </a:lnTo>
                  <a:lnTo>
                    <a:pt x="102" y="34"/>
                  </a:lnTo>
                  <a:lnTo>
                    <a:pt x="116" y="42"/>
                  </a:lnTo>
                  <a:lnTo>
                    <a:pt x="130" y="48"/>
                  </a:lnTo>
                  <a:lnTo>
                    <a:pt x="142" y="56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4075113" y="3656013"/>
              <a:ext cx="254000" cy="203200"/>
            </a:xfrm>
            <a:custGeom>
              <a:rect b="b" l="l" r="r" t="t"/>
              <a:pathLst>
                <a:path extrusionOk="0" h="128" w="160">
                  <a:moveTo>
                    <a:pt x="58" y="128"/>
                  </a:moveTo>
                  <a:lnTo>
                    <a:pt x="44" y="128"/>
                  </a:lnTo>
                  <a:lnTo>
                    <a:pt x="28" y="128"/>
                  </a:lnTo>
                  <a:lnTo>
                    <a:pt x="14" y="128"/>
                  </a:lnTo>
                  <a:lnTo>
                    <a:pt x="0" y="128"/>
                  </a:lnTo>
                  <a:lnTo>
                    <a:pt x="0" y="124"/>
                  </a:lnTo>
                  <a:lnTo>
                    <a:pt x="18" y="120"/>
                  </a:lnTo>
                  <a:lnTo>
                    <a:pt x="24" y="114"/>
                  </a:lnTo>
                  <a:lnTo>
                    <a:pt x="36" y="106"/>
                  </a:lnTo>
                  <a:lnTo>
                    <a:pt x="40" y="100"/>
                  </a:lnTo>
                  <a:lnTo>
                    <a:pt x="44" y="92"/>
                  </a:lnTo>
                  <a:lnTo>
                    <a:pt x="44" y="88"/>
                  </a:lnTo>
                  <a:lnTo>
                    <a:pt x="42" y="82"/>
                  </a:lnTo>
                  <a:lnTo>
                    <a:pt x="42" y="72"/>
                  </a:lnTo>
                  <a:lnTo>
                    <a:pt x="46" y="64"/>
                  </a:lnTo>
                  <a:lnTo>
                    <a:pt x="50" y="62"/>
                  </a:lnTo>
                  <a:lnTo>
                    <a:pt x="52" y="54"/>
                  </a:lnTo>
                  <a:lnTo>
                    <a:pt x="62" y="42"/>
                  </a:lnTo>
                  <a:lnTo>
                    <a:pt x="76" y="36"/>
                  </a:lnTo>
                  <a:lnTo>
                    <a:pt x="84" y="28"/>
                  </a:lnTo>
                  <a:lnTo>
                    <a:pt x="88" y="20"/>
                  </a:lnTo>
                  <a:lnTo>
                    <a:pt x="96" y="2"/>
                  </a:lnTo>
                  <a:lnTo>
                    <a:pt x="102" y="0"/>
                  </a:lnTo>
                  <a:lnTo>
                    <a:pt x="108" y="8"/>
                  </a:lnTo>
                  <a:lnTo>
                    <a:pt x="116" y="12"/>
                  </a:lnTo>
                  <a:lnTo>
                    <a:pt x="134" y="8"/>
                  </a:lnTo>
                  <a:lnTo>
                    <a:pt x="140" y="12"/>
                  </a:lnTo>
                  <a:lnTo>
                    <a:pt x="142" y="12"/>
                  </a:lnTo>
                  <a:lnTo>
                    <a:pt x="146" y="12"/>
                  </a:lnTo>
                  <a:lnTo>
                    <a:pt x="146" y="14"/>
                  </a:lnTo>
                  <a:lnTo>
                    <a:pt x="146" y="16"/>
                  </a:lnTo>
                  <a:lnTo>
                    <a:pt x="150" y="18"/>
                  </a:lnTo>
                  <a:lnTo>
                    <a:pt x="148" y="18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0" y="28"/>
                  </a:lnTo>
                  <a:lnTo>
                    <a:pt x="150" y="34"/>
                  </a:lnTo>
                  <a:lnTo>
                    <a:pt x="152" y="36"/>
                  </a:lnTo>
                  <a:lnTo>
                    <a:pt x="152" y="40"/>
                  </a:lnTo>
                  <a:lnTo>
                    <a:pt x="152" y="46"/>
                  </a:lnTo>
                  <a:lnTo>
                    <a:pt x="154" y="50"/>
                  </a:lnTo>
                  <a:lnTo>
                    <a:pt x="160" y="52"/>
                  </a:lnTo>
                  <a:lnTo>
                    <a:pt x="156" y="56"/>
                  </a:lnTo>
                  <a:lnTo>
                    <a:pt x="158" y="60"/>
                  </a:lnTo>
                  <a:lnTo>
                    <a:pt x="134" y="60"/>
                  </a:lnTo>
                  <a:lnTo>
                    <a:pt x="134" y="64"/>
                  </a:lnTo>
                  <a:lnTo>
                    <a:pt x="122" y="66"/>
                  </a:lnTo>
                  <a:lnTo>
                    <a:pt x="122" y="70"/>
                  </a:lnTo>
                  <a:lnTo>
                    <a:pt x="124" y="70"/>
                  </a:lnTo>
                  <a:lnTo>
                    <a:pt x="122" y="74"/>
                  </a:lnTo>
                  <a:lnTo>
                    <a:pt x="126" y="76"/>
                  </a:lnTo>
                  <a:lnTo>
                    <a:pt x="124" y="78"/>
                  </a:lnTo>
                  <a:lnTo>
                    <a:pt x="108" y="84"/>
                  </a:lnTo>
                  <a:lnTo>
                    <a:pt x="104" y="90"/>
                  </a:lnTo>
                  <a:lnTo>
                    <a:pt x="98" y="94"/>
                  </a:lnTo>
                  <a:lnTo>
                    <a:pt x="86" y="94"/>
                  </a:lnTo>
                  <a:lnTo>
                    <a:pt x="84" y="98"/>
                  </a:lnTo>
                  <a:lnTo>
                    <a:pt x="78" y="98"/>
                  </a:lnTo>
                  <a:lnTo>
                    <a:pt x="72" y="102"/>
                  </a:lnTo>
                  <a:lnTo>
                    <a:pt x="70" y="102"/>
                  </a:lnTo>
                  <a:lnTo>
                    <a:pt x="64" y="106"/>
                  </a:lnTo>
                  <a:lnTo>
                    <a:pt x="58" y="110"/>
                  </a:lnTo>
                  <a:lnTo>
                    <a:pt x="58" y="128"/>
                  </a:lnTo>
                  <a:lnTo>
                    <a:pt x="58" y="12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3989388" y="3868738"/>
              <a:ext cx="257175" cy="282575"/>
            </a:xfrm>
            <a:custGeom>
              <a:rect b="b" l="l" r="r" t="t"/>
              <a:pathLst>
                <a:path extrusionOk="0" h="178" w="162">
                  <a:moveTo>
                    <a:pt x="92" y="168"/>
                  </a:moveTo>
                  <a:lnTo>
                    <a:pt x="108" y="168"/>
                  </a:lnTo>
                  <a:lnTo>
                    <a:pt x="122" y="168"/>
                  </a:lnTo>
                  <a:lnTo>
                    <a:pt x="138" y="168"/>
                  </a:lnTo>
                  <a:lnTo>
                    <a:pt x="152" y="170"/>
                  </a:lnTo>
                  <a:lnTo>
                    <a:pt x="156" y="158"/>
                  </a:lnTo>
                  <a:lnTo>
                    <a:pt x="150" y="156"/>
                  </a:lnTo>
                  <a:lnTo>
                    <a:pt x="148" y="142"/>
                  </a:lnTo>
                  <a:lnTo>
                    <a:pt x="148" y="126"/>
                  </a:lnTo>
                  <a:lnTo>
                    <a:pt x="146" y="112"/>
                  </a:lnTo>
                  <a:lnTo>
                    <a:pt x="144" y="96"/>
                  </a:lnTo>
                  <a:lnTo>
                    <a:pt x="142" y="80"/>
                  </a:lnTo>
                  <a:lnTo>
                    <a:pt x="142" y="66"/>
                  </a:lnTo>
                  <a:lnTo>
                    <a:pt x="140" y="50"/>
                  </a:lnTo>
                  <a:lnTo>
                    <a:pt x="138" y="34"/>
                  </a:lnTo>
                  <a:lnTo>
                    <a:pt x="150" y="34"/>
                  </a:lnTo>
                  <a:lnTo>
                    <a:pt x="162" y="34"/>
                  </a:lnTo>
                  <a:lnTo>
                    <a:pt x="150" y="26"/>
                  </a:lnTo>
                  <a:lnTo>
                    <a:pt x="138" y="18"/>
                  </a:lnTo>
                  <a:lnTo>
                    <a:pt x="124" y="8"/>
                  </a:lnTo>
                  <a:lnTo>
                    <a:pt x="112" y="0"/>
                  </a:lnTo>
                  <a:lnTo>
                    <a:pt x="112" y="18"/>
                  </a:lnTo>
                  <a:lnTo>
                    <a:pt x="100" y="18"/>
                  </a:lnTo>
                  <a:lnTo>
                    <a:pt x="90" y="18"/>
                  </a:lnTo>
                  <a:lnTo>
                    <a:pt x="80" y="18"/>
                  </a:lnTo>
                  <a:lnTo>
                    <a:pt x="70" y="18"/>
                  </a:lnTo>
                  <a:lnTo>
                    <a:pt x="68" y="30"/>
                  </a:lnTo>
                  <a:lnTo>
                    <a:pt x="68" y="42"/>
                  </a:lnTo>
                  <a:lnTo>
                    <a:pt x="68" y="56"/>
                  </a:lnTo>
                  <a:lnTo>
                    <a:pt x="56" y="58"/>
                  </a:lnTo>
                  <a:lnTo>
                    <a:pt x="52" y="64"/>
                  </a:lnTo>
                  <a:lnTo>
                    <a:pt x="54" y="74"/>
                  </a:lnTo>
                  <a:lnTo>
                    <a:pt x="54" y="86"/>
                  </a:lnTo>
                  <a:lnTo>
                    <a:pt x="42" y="86"/>
                  </a:lnTo>
                  <a:lnTo>
                    <a:pt x="30" y="86"/>
                  </a:lnTo>
                  <a:lnTo>
                    <a:pt x="16" y="86"/>
                  </a:lnTo>
                  <a:lnTo>
                    <a:pt x="4" y="86"/>
                  </a:lnTo>
                  <a:lnTo>
                    <a:pt x="0" y="92"/>
                  </a:lnTo>
                  <a:lnTo>
                    <a:pt x="2" y="90"/>
                  </a:lnTo>
                  <a:lnTo>
                    <a:pt x="6" y="96"/>
                  </a:lnTo>
                  <a:lnTo>
                    <a:pt x="8" y="96"/>
                  </a:lnTo>
                  <a:lnTo>
                    <a:pt x="10" y="102"/>
                  </a:lnTo>
                  <a:lnTo>
                    <a:pt x="10" y="106"/>
                  </a:lnTo>
                  <a:lnTo>
                    <a:pt x="10" y="108"/>
                  </a:lnTo>
                  <a:lnTo>
                    <a:pt x="6" y="114"/>
                  </a:lnTo>
                  <a:lnTo>
                    <a:pt x="12" y="120"/>
                  </a:lnTo>
                  <a:lnTo>
                    <a:pt x="12" y="126"/>
                  </a:lnTo>
                  <a:lnTo>
                    <a:pt x="12" y="138"/>
                  </a:lnTo>
                  <a:lnTo>
                    <a:pt x="6" y="160"/>
                  </a:lnTo>
                  <a:lnTo>
                    <a:pt x="8" y="154"/>
                  </a:lnTo>
                  <a:lnTo>
                    <a:pt x="16" y="154"/>
                  </a:lnTo>
                  <a:lnTo>
                    <a:pt x="24" y="152"/>
                  </a:lnTo>
                  <a:lnTo>
                    <a:pt x="34" y="152"/>
                  </a:lnTo>
                  <a:lnTo>
                    <a:pt x="42" y="160"/>
                  </a:lnTo>
                  <a:lnTo>
                    <a:pt x="46" y="160"/>
                  </a:lnTo>
                  <a:lnTo>
                    <a:pt x="50" y="166"/>
                  </a:lnTo>
                  <a:lnTo>
                    <a:pt x="54" y="168"/>
                  </a:lnTo>
                  <a:lnTo>
                    <a:pt x="56" y="172"/>
                  </a:lnTo>
                  <a:lnTo>
                    <a:pt x="54" y="172"/>
                  </a:lnTo>
                  <a:lnTo>
                    <a:pt x="64" y="178"/>
                  </a:lnTo>
                  <a:lnTo>
                    <a:pt x="70" y="174"/>
                  </a:lnTo>
                  <a:lnTo>
                    <a:pt x="74" y="164"/>
                  </a:lnTo>
                  <a:lnTo>
                    <a:pt x="78" y="164"/>
                  </a:lnTo>
                  <a:lnTo>
                    <a:pt x="82" y="172"/>
                  </a:lnTo>
                  <a:lnTo>
                    <a:pt x="86" y="174"/>
                  </a:lnTo>
                  <a:lnTo>
                    <a:pt x="92" y="168"/>
                  </a:lnTo>
                  <a:lnTo>
                    <a:pt x="92" y="16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3989388" y="3859213"/>
              <a:ext cx="177800" cy="155575"/>
            </a:xfrm>
            <a:custGeom>
              <a:rect b="b" l="l" r="r" t="t"/>
              <a:pathLst>
                <a:path extrusionOk="0" h="98" w="112">
                  <a:moveTo>
                    <a:pt x="112" y="24"/>
                  </a:moveTo>
                  <a:lnTo>
                    <a:pt x="100" y="24"/>
                  </a:lnTo>
                  <a:lnTo>
                    <a:pt x="90" y="24"/>
                  </a:lnTo>
                  <a:lnTo>
                    <a:pt x="80" y="24"/>
                  </a:lnTo>
                  <a:lnTo>
                    <a:pt x="70" y="24"/>
                  </a:lnTo>
                  <a:lnTo>
                    <a:pt x="68" y="36"/>
                  </a:lnTo>
                  <a:lnTo>
                    <a:pt x="68" y="48"/>
                  </a:lnTo>
                  <a:lnTo>
                    <a:pt x="68" y="62"/>
                  </a:lnTo>
                  <a:lnTo>
                    <a:pt x="56" y="64"/>
                  </a:lnTo>
                  <a:lnTo>
                    <a:pt x="52" y="70"/>
                  </a:lnTo>
                  <a:lnTo>
                    <a:pt x="54" y="80"/>
                  </a:lnTo>
                  <a:lnTo>
                    <a:pt x="54" y="92"/>
                  </a:lnTo>
                  <a:lnTo>
                    <a:pt x="42" y="92"/>
                  </a:lnTo>
                  <a:lnTo>
                    <a:pt x="30" y="92"/>
                  </a:lnTo>
                  <a:lnTo>
                    <a:pt x="16" y="92"/>
                  </a:lnTo>
                  <a:lnTo>
                    <a:pt x="4" y="92"/>
                  </a:lnTo>
                  <a:lnTo>
                    <a:pt x="0" y="98"/>
                  </a:lnTo>
                  <a:lnTo>
                    <a:pt x="2" y="86"/>
                  </a:lnTo>
                  <a:lnTo>
                    <a:pt x="4" y="80"/>
                  </a:lnTo>
                  <a:lnTo>
                    <a:pt x="6" y="78"/>
                  </a:lnTo>
                  <a:lnTo>
                    <a:pt x="12" y="68"/>
                  </a:lnTo>
                  <a:lnTo>
                    <a:pt x="12" y="66"/>
                  </a:lnTo>
                  <a:lnTo>
                    <a:pt x="18" y="56"/>
                  </a:lnTo>
                  <a:lnTo>
                    <a:pt x="30" y="40"/>
                  </a:lnTo>
                  <a:lnTo>
                    <a:pt x="34" y="24"/>
                  </a:lnTo>
                  <a:lnTo>
                    <a:pt x="38" y="18"/>
                  </a:lnTo>
                  <a:lnTo>
                    <a:pt x="46" y="14"/>
                  </a:lnTo>
                  <a:lnTo>
                    <a:pt x="50" y="8"/>
                  </a:lnTo>
                  <a:lnTo>
                    <a:pt x="54" y="0"/>
                  </a:lnTo>
                  <a:lnTo>
                    <a:pt x="68" y="0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12" y="6"/>
                  </a:lnTo>
                  <a:lnTo>
                    <a:pt x="112" y="24"/>
                  </a:lnTo>
                  <a:lnTo>
                    <a:pt x="112" y="2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4167188" y="3621088"/>
              <a:ext cx="431800" cy="438150"/>
            </a:xfrm>
            <a:custGeom>
              <a:rect b="b" l="l" r="r" t="t"/>
              <a:pathLst>
                <a:path extrusionOk="0" h="276" w="272">
                  <a:moveTo>
                    <a:pt x="0" y="156"/>
                  </a:moveTo>
                  <a:lnTo>
                    <a:pt x="12" y="164"/>
                  </a:lnTo>
                  <a:lnTo>
                    <a:pt x="26" y="174"/>
                  </a:lnTo>
                  <a:lnTo>
                    <a:pt x="38" y="182"/>
                  </a:lnTo>
                  <a:lnTo>
                    <a:pt x="50" y="190"/>
                  </a:lnTo>
                  <a:lnTo>
                    <a:pt x="60" y="196"/>
                  </a:lnTo>
                  <a:lnTo>
                    <a:pt x="70" y="204"/>
                  </a:lnTo>
                  <a:lnTo>
                    <a:pt x="80" y="210"/>
                  </a:lnTo>
                  <a:lnTo>
                    <a:pt x="90" y="218"/>
                  </a:lnTo>
                  <a:lnTo>
                    <a:pt x="100" y="224"/>
                  </a:lnTo>
                  <a:lnTo>
                    <a:pt x="110" y="232"/>
                  </a:lnTo>
                  <a:lnTo>
                    <a:pt x="120" y="238"/>
                  </a:lnTo>
                  <a:lnTo>
                    <a:pt x="130" y="244"/>
                  </a:lnTo>
                  <a:lnTo>
                    <a:pt x="130" y="250"/>
                  </a:lnTo>
                  <a:lnTo>
                    <a:pt x="136" y="252"/>
                  </a:lnTo>
                  <a:lnTo>
                    <a:pt x="140" y="258"/>
                  </a:lnTo>
                  <a:lnTo>
                    <a:pt x="144" y="258"/>
                  </a:lnTo>
                  <a:lnTo>
                    <a:pt x="148" y="260"/>
                  </a:lnTo>
                  <a:lnTo>
                    <a:pt x="158" y="264"/>
                  </a:lnTo>
                  <a:lnTo>
                    <a:pt x="158" y="270"/>
                  </a:lnTo>
                  <a:lnTo>
                    <a:pt x="156" y="274"/>
                  </a:lnTo>
                  <a:lnTo>
                    <a:pt x="158" y="276"/>
                  </a:lnTo>
                  <a:lnTo>
                    <a:pt x="170" y="274"/>
                  </a:lnTo>
                  <a:lnTo>
                    <a:pt x="180" y="272"/>
                  </a:lnTo>
                  <a:lnTo>
                    <a:pt x="190" y="268"/>
                  </a:lnTo>
                  <a:lnTo>
                    <a:pt x="198" y="262"/>
                  </a:lnTo>
                  <a:lnTo>
                    <a:pt x="206" y="258"/>
                  </a:lnTo>
                  <a:lnTo>
                    <a:pt x="214" y="252"/>
                  </a:lnTo>
                  <a:lnTo>
                    <a:pt x="220" y="246"/>
                  </a:lnTo>
                  <a:lnTo>
                    <a:pt x="226" y="242"/>
                  </a:lnTo>
                  <a:lnTo>
                    <a:pt x="234" y="238"/>
                  </a:lnTo>
                  <a:lnTo>
                    <a:pt x="240" y="234"/>
                  </a:lnTo>
                  <a:lnTo>
                    <a:pt x="246" y="228"/>
                  </a:lnTo>
                  <a:lnTo>
                    <a:pt x="252" y="224"/>
                  </a:lnTo>
                  <a:lnTo>
                    <a:pt x="258" y="220"/>
                  </a:lnTo>
                  <a:lnTo>
                    <a:pt x="266" y="216"/>
                  </a:lnTo>
                  <a:lnTo>
                    <a:pt x="272" y="212"/>
                  </a:lnTo>
                  <a:lnTo>
                    <a:pt x="266" y="200"/>
                  </a:lnTo>
                  <a:lnTo>
                    <a:pt x="258" y="196"/>
                  </a:lnTo>
                  <a:lnTo>
                    <a:pt x="252" y="196"/>
                  </a:lnTo>
                  <a:lnTo>
                    <a:pt x="248" y="192"/>
                  </a:lnTo>
                  <a:lnTo>
                    <a:pt x="246" y="184"/>
                  </a:lnTo>
                  <a:lnTo>
                    <a:pt x="238" y="172"/>
                  </a:lnTo>
                  <a:lnTo>
                    <a:pt x="240" y="170"/>
                  </a:lnTo>
                  <a:lnTo>
                    <a:pt x="244" y="168"/>
                  </a:lnTo>
                  <a:lnTo>
                    <a:pt x="246" y="148"/>
                  </a:lnTo>
                  <a:lnTo>
                    <a:pt x="242" y="126"/>
                  </a:lnTo>
                  <a:lnTo>
                    <a:pt x="238" y="116"/>
                  </a:lnTo>
                  <a:lnTo>
                    <a:pt x="238" y="112"/>
                  </a:lnTo>
                  <a:lnTo>
                    <a:pt x="240" y="110"/>
                  </a:lnTo>
                  <a:lnTo>
                    <a:pt x="236" y="82"/>
                  </a:lnTo>
                  <a:lnTo>
                    <a:pt x="224" y="76"/>
                  </a:lnTo>
                  <a:lnTo>
                    <a:pt x="224" y="72"/>
                  </a:lnTo>
                  <a:lnTo>
                    <a:pt x="222" y="66"/>
                  </a:lnTo>
                  <a:lnTo>
                    <a:pt x="216" y="64"/>
                  </a:lnTo>
                  <a:lnTo>
                    <a:pt x="214" y="52"/>
                  </a:lnTo>
                  <a:lnTo>
                    <a:pt x="226" y="42"/>
                  </a:lnTo>
                  <a:lnTo>
                    <a:pt x="228" y="34"/>
                  </a:lnTo>
                  <a:lnTo>
                    <a:pt x="226" y="22"/>
                  </a:lnTo>
                  <a:lnTo>
                    <a:pt x="228" y="12"/>
                  </a:lnTo>
                  <a:lnTo>
                    <a:pt x="226" y="10"/>
                  </a:lnTo>
                  <a:lnTo>
                    <a:pt x="232" y="4"/>
                  </a:lnTo>
                  <a:lnTo>
                    <a:pt x="220" y="4"/>
                  </a:lnTo>
                  <a:lnTo>
                    <a:pt x="212" y="2"/>
                  </a:lnTo>
                  <a:lnTo>
                    <a:pt x="208" y="4"/>
                  </a:lnTo>
                  <a:lnTo>
                    <a:pt x="200" y="0"/>
                  </a:lnTo>
                  <a:lnTo>
                    <a:pt x="198" y="4"/>
                  </a:lnTo>
                  <a:lnTo>
                    <a:pt x="186" y="8"/>
                  </a:lnTo>
                  <a:lnTo>
                    <a:pt x="182" y="4"/>
                  </a:lnTo>
                  <a:lnTo>
                    <a:pt x="168" y="4"/>
                  </a:lnTo>
                  <a:lnTo>
                    <a:pt x="162" y="6"/>
                  </a:lnTo>
                  <a:lnTo>
                    <a:pt x="156" y="6"/>
                  </a:lnTo>
                  <a:lnTo>
                    <a:pt x="152" y="10"/>
                  </a:lnTo>
                  <a:lnTo>
                    <a:pt x="132" y="10"/>
                  </a:lnTo>
                  <a:lnTo>
                    <a:pt x="120" y="16"/>
                  </a:lnTo>
                  <a:lnTo>
                    <a:pt x="118" y="18"/>
                  </a:lnTo>
                  <a:lnTo>
                    <a:pt x="116" y="22"/>
                  </a:lnTo>
                  <a:lnTo>
                    <a:pt x="104" y="24"/>
                  </a:lnTo>
                  <a:lnTo>
                    <a:pt x="98" y="30"/>
                  </a:lnTo>
                  <a:lnTo>
                    <a:pt x="88" y="34"/>
                  </a:lnTo>
                  <a:lnTo>
                    <a:pt x="88" y="36"/>
                  </a:lnTo>
                  <a:lnTo>
                    <a:pt x="88" y="38"/>
                  </a:lnTo>
                  <a:lnTo>
                    <a:pt x="92" y="40"/>
                  </a:lnTo>
                  <a:lnTo>
                    <a:pt x="90" y="40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50"/>
                  </a:lnTo>
                  <a:lnTo>
                    <a:pt x="92" y="56"/>
                  </a:lnTo>
                  <a:lnTo>
                    <a:pt x="94" y="58"/>
                  </a:lnTo>
                  <a:lnTo>
                    <a:pt x="94" y="62"/>
                  </a:lnTo>
                  <a:lnTo>
                    <a:pt x="94" y="68"/>
                  </a:lnTo>
                  <a:lnTo>
                    <a:pt x="96" y="72"/>
                  </a:lnTo>
                  <a:lnTo>
                    <a:pt x="102" y="74"/>
                  </a:lnTo>
                  <a:lnTo>
                    <a:pt x="98" y="78"/>
                  </a:lnTo>
                  <a:lnTo>
                    <a:pt x="100" y="82"/>
                  </a:lnTo>
                  <a:lnTo>
                    <a:pt x="76" y="82"/>
                  </a:lnTo>
                  <a:lnTo>
                    <a:pt x="76" y="86"/>
                  </a:lnTo>
                  <a:lnTo>
                    <a:pt x="64" y="88"/>
                  </a:lnTo>
                  <a:lnTo>
                    <a:pt x="64" y="92"/>
                  </a:lnTo>
                  <a:lnTo>
                    <a:pt x="66" y="92"/>
                  </a:lnTo>
                  <a:lnTo>
                    <a:pt x="64" y="96"/>
                  </a:lnTo>
                  <a:lnTo>
                    <a:pt x="68" y="98"/>
                  </a:lnTo>
                  <a:lnTo>
                    <a:pt x="66" y="100"/>
                  </a:lnTo>
                  <a:lnTo>
                    <a:pt x="50" y="106"/>
                  </a:lnTo>
                  <a:lnTo>
                    <a:pt x="46" y="112"/>
                  </a:lnTo>
                  <a:lnTo>
                    <a:pt x="40" y="116"/>
                  </a:lnTo>
                  <a:lnTo>
                    <a:pt x="28" y="116"/>
                  </a:lnTo>
                  <a:lnTo>
                    <a:pt x="26" y="120"/>
                  </a:lnTo>
                  <a:lnTo>
                    <a:pt x="20" y="120"/>
                  </a:lnTo>
                  <a:lnTo>
                    <a:pt x="14" y="124"/>
                  </a:lnTo>
                  <a:lnTo>
                    <a:pt x="12" y="124"/>
                  </a:lnTo>
                  <a:lnTo>
                    <a:pt x="6" y="128"/>
                  </a:lnTo>
                  <a:lnTo>
                    <a:pt x="0" y="132"/>
                  </a:lnTo>
                  <a:lnTo>
                    <a:pt x="0" y="15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4090988" y="3922713"/>
              <a:ext cx="346075" cy="330200"/>
            </a:xfrm>
            <a:custGeom>
              <a:rect b="b" l="l" r="r" t="t"/>
              <a:pathLst>
                <a:path extrusionOk="0" h="208" w="218">
                  <a:moveTo>
                    <a:pt x="28" y="134"/>
                  </a:moveTo>
                  <a:lnTo>
                    <a:pt x="44" y="134"/>
                  </a:lnTo>
                  <a:lnTo>
                    <a:pt x="58" y="134"/>
                  </a:lnTo>
                  <a:lnTo>
                    <a:pt x="74" y="134"/>
                  </a:lnTo>
                  <a:lnTo>
                    <a:pt x="88" y="136"/>
                  </a:lnTo>
                  <a:lnTo>
                    <a:pt x="92" y="124"/>
                  </a:lnTo>
                  <a:lnTo>
                    <a:pt x="86" y="122"/>
                  </a:lnTo>
                  <a:lnTo>
                    <a:pt x="84" y="108"/>
                  </a:lnTo>
                  <a:lnTo>
                    <a:pt x="84" y="92"/>
                  </a:lnTo>
                  <a:lnTo>
                    <a:pt x="82" y="78"/>
                  </a:lnTo>
                  <a:lnTo>
                    <a:pt x="80" y="62"/>
                  </a:lnTo>
                  <a:lnTo>
                    <a:pt x="78" y="46"/>
                  </a:lnTo>
                  <a:lnTo>
                    <a:pt x="78" y="32"/>
                  </a:lnTo>
                  <a:lnTo>
                    <a:pt x="76" y="16"/>
                  </a:lnTo>
                  <a:lnTo>
                    <a:pt x="74" y="0"/>
                  </a:lnTo>
                  <a:lnTo>
                    <a:pt x="86" y="0"/>
                  </a:lnTo>
                  <a:lnTo>
                    <a:pt x="98" y="0"/>
                  </a:lnTo>
                  <a:lnTo>
                    <a:pt x="108" y="6"/>
                  </a:lnTo>
                  <a:lnTo>
                    <a:pt x="118" y="14"/>
                  </a:lnTo>
                  <a:lnTo>
                    <a:pt x="128" y="20"/>
                  </a:lnTo>
                  <a:lnTo>
                    <a:pt x="138" y="28"/>
                  </a:lnTo>
                  <a:lnTo>
                    <a:pt x="148" y="34"/>
                  </a:lnTo>
                  <a:lnTo>
                    <a:pt x="158" y="42"/>
                  </a:lnTo>
                  <a:lnTo>
                    <a:pt x="168" y="48"/>
                  </a:lnTo>
                  <a:lnTo>
                    <a:pt x="178" y="54"/>
                  </a:lnTo>
                  <a:lnTo>
                    <a:pt x="178" y="60"/>
                  </a:lnTo>
                  <a:lnTo>
                    <a:pt x="184" y="62"/>
                  </a:lnTo>
                  <a:lnTo>
                    <a:pt x="188" y="68"/>
                  </a:lnTo>
                  <a:lnTo>
                    <a:pt x="192" y="68"/>
                  </a:lnTo>
                  <a:lnTo>
                    <a:pt x="196" y="70"/>
                  </a:lnTo>
                  <a:lnTo>
                    <a:pt x="206" y="74"/>
                  </a:lnTo>
                  <a:lnTo>
                    <a:pt x="206" y="80"/>
                  </a:lnTo>
                  <a:lnTo>
                    <a:pt x="204" y="84"/>
                  </a:lnTo>
                  <a:lnTo>
                    <a:pt x="206" y="86"/>
                  </a:lnTo>
                  <a:lnTo>
                    <a:pt x="218" y="84"/>
                  </a:lnTo>
                  <a:lnTo>
                    <a:pt x="218" y="94"/>
                  </a:lnTo>
                  <a:lnTo>
                    <a:pt x="218" y="106"/>
                  </a:lnTo>
                  <a:lnTo>
                    <a:pt x="218" y="116"/>
                  </a:lnTo>
                  <a:lnTo>
                    <a:pt x="218" y="128"/>
                  </a:lnTo>
                  <a:lnTo>
                    <a:pt x="214" y="128"/>
                  </a:lnTo>
                  <a:lnTo>
                    <a:pt x="210" y="136"/>
                  </a:lnTo>
                  <a:lnTo>
                    <a:pt x="194" y="136"/>
                  </a:lnTo>
                  <a:lnTo>
                    <a:pt x="180" y="138"/>
                  </a:lnTo>
                  <a:lnTo>
                    <a:pt x="174" y="142"/>
                  </a:lnTo>
                  <a:lnTo>
                    <a:pt x="166" y="142"/>
                  </a:lnTo>
                  <a:lnTo>
                    <a:pt x="152" y="144"/>
                  </a:lnTo>
                  <a:lnTo>
                    <a:pt x="130" y="160"/>
                  </a:lnTo>
                  <a:lnTo>
                    <a:pt x="112" y="166"/>
                  </a:lnTo>
                  <a:lnTo>
                    <a:pt x="106" y="180"/>
                  </a:lnTo>
                  <a:lnTo>
                    <a:pt x="96" y="190"/>
                  </a:lnTo>
                  <a:lnTo>
                    <a:pt x="94" y="196"/>
                  </a:lnTo>
                  <a:lnTo>
                    <a:pt x="94" y="206"/>
                  </a:lnTo>
                  <a:lnTo>
                    <a:pt x="90" y="206"/>
                  </a:lnTo>
                  <a:lnTo>
                    <a:pt x="88" y="204"/>
                  </a:lnTo>
                  <a:lnTo>
                    <a:pt x="86" y="204"/>
                  </a:lnTo>
                  <a:lnTo>
                    <a:pt x="82" y="206"/>
                  </a:lnTo>
                  <a:lnTo>
                    <a:pt x="80" y="206"/>
                  </a:lnTo>
                  <a:lnTo>
                    <a:pt x="80" y="200"/>
                  </a:lnTo>
                  <a:lnTo>
                    <a:pt x="78" y="200"/>
                  </a:lnTo>
                  <a:lnTo>
                    <a:pt x="76" y="202"/>
                  </a:lnTo>
                  <a:lnTo>
                    <a:pt x="74" y="200"/>
                  </a:lnTo>
                  <a:lnTo>
                    <a:pt x="74" y="204"/>
                  </a:lnTo>
                  <a:lnTo>
                    <a:pt x="70" y="206"/>
                  </a:lnTo>
                  <a:lnTo>
                    <a:pt x="68" y="208"/>
                  </a:lnTo>
                  <a:lnTo>
                    <a:pt x="66" y="206"/>
                  </a:lnTo>
                  <a:lnTo>
                    <a:pt x="64" y="206"/>
                  </a:lnTo>
                  <a:lnTo>
                    <a:pt x="62" y="204"/>
                  </a:lnTo>
                  <a:lnTo>
                    <a:pt x="56" y="208"/>
                  </a:lnTo>
                  <a:lnTo>
                    <a:pt x="52" y="202"/>
                  </a:lnTo>
                  <a:lnTo>
                    <a:pt x="52" y="196"/>
                  </a:lnTo>
                  <a:lnTo>
                    <a:pt x="50" y="196"/>
                  </a:lnTo>
                  <a:lnTo>
                    <a:pt x="48" y="198"/>
                  </a:lnTo>
                  <a:lnTo>
                    <a:pt x="48" y="196"/>
                  </a:lnTo>
                  <a:lnTo>
                    <a:pt x="52" y="192"/>
                  </a:lnTo>
                  <a:lnTo>
                    <a:pt x="50" y="190"/>
                  </a:lnTo>
                  <a:lnTo>
                    <a:pt x="48" y="190"/>
                  </a:lnTo>
                  <a:lnTo>
                    <a:pt x="46" y="186"/>
                  </a:lnTo>
                  <a:lnTo>
                    <a:pt x="46" y="188"/>
                  </a:lnTo>
                  <a:lnTo>
                    <a:pt x="46" y="182"/>
                  </a:lnTo>
                  <a:lnTo>
                    <a:pt x="44" y="180"/>
                  </a:lnTo>
                  <a:lnTo>
                    <a:pt x="42" y="180"/>
                  </a:lnTo>
                  <a:lnTo>
                    <a:pt x="42" y="176"/>
                  </a:lnTo>
                  <a:lnTo>
                    <a:pt x="38" y="176"/>
                  </a:lnTo>
                  <a:lnTo>
                    <a:pt x="38" y="178"/>
                  </a:lnTo>
                  <a:lnTo>
                    <a:pt x="34" y="180"/>
                  </a:lnTo>
                  <a:lnTo>
                    <a:pt x="34" y="182"/>
                  </a:lnTo>
                  <a:lnTo>
                    <a:pt x="26" y="180"/>
                  </a:lnTo>
                  <a:lnTo>
                    <a:pt x="20" y="184"/>
                  </a:lnTo>
                  <a:lnTo>
                    <a:pt x="16" y="180"/>
                  </a:lnTo>
                  <a:lnTo>
                    <a:pt x="14" y="182"/>
                  </a:lnTo>
                  <a:lnTo>
                    <a:pt x="10" y="182"/>
                  </a:lnTo>
                  <a:lnTo>
                    <a:pt x="10" y="180"/>
                  </a:lnTo>
                  <a:lnTo>
                    <a:pt x="12" y="176"/>
                  </a:lnTo>
                  <a:lnTo>
                    <a:pt x="12" y="170"/>
                  </a:lnTo>
                  <a:lnTo>
                    <a:pt x="8" y="164"/>
                  </a:lnTo>
                  <a:lnTo>
                    <a:pt x="4" y="164"/>
                  </a:lnTo>
                  <a:lnTo>
                    <a:pt x="2" y="160"/>
                  </a:lnTo>
                  <a:lnTo>
                    <a:pt x="4" y="156"/>
                  </a:lnTo>
                  <a:lnTo>
                    <a:pt x="2" y="152"/>
                  </a:lnTo>
                  <a:lnTo>
                    <a:pt x="0" y="150"/>
                  </a:lnTo>
                  <a:lnTo>
                    <a:pt x="0" y="144"/>
                  </a:lnTo>
                  <a:lnTo>
                    <a:pt x="6" y="140"/>
                  </a:lnTo>
                  <a:lnTo>
                    <a:pt x="10" y="130"/>
                  </a:lnTo>
                  <a:lnTo>
                    <a:pt x="14" y="130"/>
                  </a:lnTo>
                  <a:lnTo>
                    <a:pt x="18" y="138"/>
                  </a:lnTo>
                  <a:lnTo>
                    <a:pt x="22" y="140"/>
                  </a:lnTo>
                  <a:lnTo>
                    <a:pt x="28" y="134"/>
                  </a:lnTo>
                  <a:lnTo>
                    <a:pt x="28" y="13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4240213" y="4148138"/>
              <a:ext cx="158750" cy="117475"/>
            </a:xfrm>
            <a:custGeom>
              <a:rect b="b" l="l" r="r" t="t"/>
              <a:pathLst>
                <a:path extrusionOk="0" h="74" w="100">
                  <a:moveTo>
                    <a:pt x="34" y="74"/>
                  </a:moveTo>
                  <a:lnTo>
                    <a:pt x="32" y="64"/>
                  </a:lnTo>
                  <a:lnTo>
                    <a:pt x="30" y="58"/>
                  </a:lnTo>
                  <a:lnTo>
                    <a:pt x="32" y="54"/>
                  </a:lnTo>
                  <a:lnTo>
                    <a:pt x="58" y="56"/>
                  </a:lnTo>
                  <a:lnTo>
                    <a:pt x="68" y="54"/>
                  </a:lnTo>
                  <a:lnTo>
                    <a:pt x="72" y="56"/>
                  </a:lnTo>
                  <a:lnTo>
                    <a:pt x="76" y="56"/>
                  </a:lnTo>
                  <a:lnTo>
                    <a:pt x="80" y="54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0" y="42"/>
                  </a:lnTo>
                  <a:lnTo>
                    <a:pt x="96" y="38"/>
                  </a:lnTo>
                  <a:lnTo>
                    <a:pt x="96" y="36"/>
                  </a:lnTo>
                  <a:lnTo>
                    <a:pt x="98" y="34"/>
                  </a:lnTo>
                  <a:lnTo>
                    <a:pt x="98" y="32"/>
                  </a:lnTo>
                  <a:lnTo>
                    <a:pt x="94" y="30"/>
                  </a:lnTo>
                  <a:lnTo>
                    <a:pt x="92" y="32"/>
                  </a:lnTo>
                  <a:lnTo>
                    <a:pt x="86" y="30"/>
                  </a:lnTo>
                  <a:lnTo>
                    <a:pt x="80" y="20"/>
                  </a:lnTo>
                  <a:lnTo>
                    <a:pt x="74" y="14"/>
                  </a:lnTo>
                  <a:lnTo>
                    <a:pt x="72" y="8"/>
                  </a:lnTo>
                  <a:lnTo>
                    <a:pt x="70" y="6"/>
                  </a:lnTo>
                  <a:lnTo>
                    <a:pt x="72" y="0"/>
                  </a:lnTo>
                  <a:lnTo>
                    <a:pt x="58" y="2"/>
                  </a:lnTo>
                  <a:lnTo>
                    <a:pt x="36" y="18"/>
                  </a:lnTo>
                  <a:lnTo>
                    <a:pt x="18" y="24"/>
                  </a:lnTo>
                  <a:lnTo>
                    <a:pt x="12" y="38"/>
                  </a:lnTo>
                  <a:lnTo>
                    <a:pt x="2" y="48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8" y="70"/>
                  </a:lnTo>
                  <a:lnTo>
                    <a:pt x="10" y="72"/>
                  </a:lnTo>
                  <a:lnTo>
                    <a:pt x="12" y="70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26" y="68"/>
                  </a:lnTo>
                  <a:lnTo>
                    <a:pt x="30" y="74"/>
                  </a:lnTo>
                  <a:lnTo>
                    <a:pt x="34" y="74"/>
                  </a:lnTo>
                  <a:lnTo>
                    <a:pt x="34" y="7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4983163" y="4383088"/>
              <a:ext cx="111125" cy="114300"/>
            </a:xfrm>
            <a:custGeom>
              <a:rect b="b" l="l" r="r" t="t"/>
              <a:pathLst>
                <a:path extrusionOk="0" h="72" w="70">
                  <a:moveTo>
                    <a:pt x="10" y="38"/>
                  </a:moveTo>
                  <a:lnTo>
                    <a:pt x="10" y="40"/>
                  </a:lnTo>
                  <a:lnTo>
                    <a:pt x="12" y="40"/>
                  </a:lnTo>
                  <a:lnTo>
                    <a:pt x="16" y="34"/>
                  </a:lnTo>
                  <a:lnTo>
                    <a:pt x="20" y="32"/>
                  </a:lnTo>
                  <a:lnTo>
                    <a:pt x="22" y="28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16" y="22"/>
                  </a:lnTo>
                  <a:lnTo>
                    <a:pt x="14" y="18"/>
                  </a:lnTo>
                  <a:lnTo>
                    <a:pt x="16" y="6"/>
                  </a:lnTo>
                  <a:lnTo>
                    <a:pt x="18" y="4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40" y="4"/>
                  </a:lnTo>
                  <a:lnTo>
                    <a:pt x="50" y="4"/>
                  </a:lnTo>
                  <a:lnTo>
                    <a:pt x="56" y="0"/>
                  </a:lnTo>
                  <a:lnTo>
                    <a:pt x="60" y="2"/>
                  </a:lnTo>
                  <a:lnTo>
                    <a:pt x="64" y="12"/>
                  </a:lnTo>
                  <a:lnTo>
                    <a:pt x="68" y="16"/>
                  </a:lnTo>
                  <a:lnTo>
                    <a:pt x="70" y="26"/>
                  </a:lnTo>
                  <a:lnTo>
                    <a:pt x="68" y="34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2"/>
                  </a:lnTo>
                  <a:lnTo>
                    <a:pt x="54" y="50"/>
                  </a:lnTo>
                  <a:lnTo>
                    <a:pt x="52" y="52"/>
                  </a:lnTo>
                  <a:lnTo>
                    <a:pt x="48" y="50"/>
                  </a:lnTo>
                  <a:lnTo>
                    <a:pt x="46" y="50"/>
                  </a:lnTo>
                  <a:lnTo>
                    <a:pt x="44" y="54"/>
                  </a:lnTo>
                  <a:lnTo>
                    <a:pt x="42" y="52"/>
                  </a:lnTo>
                  <a:lnTo>
                    <a:pt x="40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6" y="54"/>
                  </a:lnTo>
                  <a:lnTo>
                    <a:pt x="34" y="52"/>
                  </a:lnTo>
                  <a:lnTo>
                    <a:pt x="34" y="54"/>
                  </a:lnTo>
                  <a:lnTo>
                    <a:pt x="32" y="56"/>
                  </a:lnTo>
                  <a:lnTo>
                    <a:pt x="28" y="56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6" y="66"/>
                  </a:lnTo>
                  <a:lnTo>
                    <a:pt x="28" y="66"/>
                  </a:lnTo>
                  <a:lnTo>
                    <a:pt x="10" y="68"/>
                  </a:lnTo>
                  <a:lnTo>
                    <a:pt x="6" y="68"/>
                  </a:lnTo>
                  <a:lnTo>
                    <a:pt x="4" y="72"/>
                  </a:lnTo>
                  <a:lnTo>
                    <a:pt x="0" y="7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2" y="48"/>
                  </a:lnTo>
                  <a:lnTo>
                    <a:pt x="10" y="38"/>
                  </a:lnTo>
                  <a:lnTo>
                    <a:pt x="10" y="3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4814888" y="3967163"/>
              <a:ext cx="352425" cy="425450"/>
            </a:xfrm>
            <a:custGeom>
              <a:rect b="b" l="l" r="r" t="t"/>
              <a:pathLst>
                <a:path extrusionOk="0" h="268" w="222">
                  <a:moveTo>
                    <a:pt x="28" y="52"/>
                  </a:moveTo>
                  <a:lnTo>
                    <a:pt x="28" y="64"/>
                  </a:lnTo>
                  <a:lnTo>
                    <a:pt x="28" y="78"/>
                  </a:lnTo>
                  <a:lnTo>
                    <a:pt x="28" y="90"/>
                  </a:lnTo>
                  <a:lnTo>
                    <a:pt x="28" y="104"/>
                  </a:lnTo>
                  <a:lnTo>
                    <a:pt x="14" y="104"/>
                  </a:lnTo>
                  <a:lnTo>
                    <a:pt x="12" y="112"/>
                  </a:lnTo>
                  <a:lnTo>
                    <a:pt x="6" y="120"/>
                  </a:lnTo>
                  <a:lnTo>
                    <a:pt x="6" y="126"/>
                  </a:lnTo>
                  <a:lnTo>
                    <a:pt x="2" y="130"/>
                  </a:lnTo>
                  <a:lnTo>
                    <a:pt x="2" y="136"/>
                  </a:lnTo>
                  <a:lnTo>
                    <a:pt x="0" y="142"/>
                  </a:lnTo>
                  <a:lnTo>
                    <a:pt x="0" y="146"/>
                  </a:lnTo>
                  <a:lnTo>
                    <a:pt x="6" y="144"/>
                  </a:lnTo>
                  <a:lnTo>
                    <a:pt x="6" y="152"/>
                  </a:lnTo>
                  <a:lnTo>
                    <a:pt x="14" y="164"/>
                  </a:lnTo>
                  <a:lnTo>
                    <a:pt x="14" y="166"/>
                  </a:lnTo>
                  <a:lnTo>
                    <a:pt x="12" y="168"/>
                  </a:lnTo>
                  <a:lnTo>
                    <a:pt x="22" y="182"/>
                  </a:lnTo>
                  <a:lnTo>
                    <a:pt x="22" y="186"/>
                  </a:lnTo>
                  <a:lnTo>
                    <a:pt x="22" y="196"/>
                  </a:lnTo>
                  <a:lnTo>
                    <a:pt x="24" y="200"/>
                  </a:lnTo>
                  <a:lnTo>
                    <a:pt x="30" y="200"/>
                  </a:lnTo>
                  <a:lnTo>
                    <a:pt x="32" y="204"/>
                  </a:lnTo>
                  <a:lnTo>
                    <a:pt x="40" y="206"/>
                  </a:lnTo>
                  <a:lnTo>
                    <a:pt x="44" y="208"/>
                  </a:lnTo>
                  <a:lnTo>
                    <a:pt x="46" y="214"/>
                  </a:lnTo>
                  <a:lnTo>
                    <a:pt x="58" y="224"/>
                  </a:lnTo>
                  <a:lnTo>
                    <a:pt x="64" y="234"/>
                  </a:lnTo>
                  <a:lnTo>
                    <a:pt x="72" y="240"/>
                  </a:lnTo>
                  <a:lnTo>
                    <a:pt x="76" y="246"/>
                  </a:lnTo>
                  <a:lnTo>
                    <a:pt x="84" y="256"/>
                  </a:lnTo>
                  <a:lnTo>
                    <a:pt x="88" y="258"/>
                  </a:lnTo>
                  <a:lnTo>
                    <a:pt x="92" y="256"/>
                  </a:lnTo>
                  <a:lnTo>
                    <a:pt x="102" y="256"/>
                  </a:lnTo>
                  <a:lnTo>
                    <a:pt x="104" y="254"/>
                  </a:lnTo>
                  <a:lnTo>
                    <a:pt x="120" y="268"/>
                  </a:lnTo>
                  <a:lnTo>
                    <a:pt x="122" y="268"/>
                  </a:lnTo>
                  <a:lnTo>
                    <a:pt x="124" y="266"/>
                  </a:lnTo>
                  <a:lnTo>
                    <a:pt x="134" y="266"/>
                  </a:lnTo>
                  <a:lnTo>
                    <a:pt x="136" y="268"/>
                  </a:lnTo>
                  <a:lnTo>
                    <a:pt x="146" y="266"/>
                  </a:lnTo>
                  <a:lnTo>
                    <a:pt x="156" y="266"/>
                  </a:lnTo>
                  <a:lnTo>
                    <a:pt x="162" y="262"/>
                  </a:lnTo>
                  <a:lnTo>
                    <a:pt x="168" y="254"/>
                  </a:lnTo>
                  <a:lnTo>
                    <a:pt x="186" y="254"/>
                  </a:lnTo>
                  <a:lnTo>
                    <a:pt x="188" y="246"/>
                  </a:lnTo>
                  <a:lnTo>
                    <a:pt x="178" y="242"/>
                  </a:lnTo>
                  <a:lnTo>
                    <a:pt x="172" y="228"/>
                  </a:lnTo>
                  <a:lnTo>
                    <a:pt x="164" y="222"/>
                  </a:lnTo>
                  <a:lnTo>
                    <a:pt x="160" y="214"/>
                  </a:lnTo>
                  <a:lnTo>
                    <a:pt x="148" y="210"/>
                  </a:lnTo>
                  <a:lnTo>
                    <a:pt x="152" y="208"/>
                  </a:lnTo>
                  <a:lnTo>
                    <a:pt x="152" y="204"/>
                  </a:lnTo>
                  <a:lnTo>
                    <a:pt x="160" y="204"/>
                  </a:lnTo>
                  <a:lnTo>
                    <a:pt x="164" y="200"/>
                  </a:lnTo>
                  <a:lnTo>
                    <a:pt x="166" y="176"/>
                  </a:lnTo>
                  <a:lnTo>
                    <a:pt x="166" y="176"/>
                  </a:lnTo>
                  <a:lnTo>
                    <a:pt x="168" y="172"/>
                  </a:lnTo>
                  <a:lnTo>
                    <a:pt x="174" y="168"/>
                  </a:lnTo>
                  <a:lnTo>
                    <a:pt x="176" y="158"/>
                  </a:lnTo>
                  <a:lnTo>
                    <a:pt x="186" y="146"/>
                  </a:lnTo>
                  <a:lnTo>
                    <a:pt x="192" y="142"/>
                  </a:lnTo>
                  <a:lnTo>
                    <a:pt x="196" y="128"/>
                  </a:lnTo>
                  <a:lnTo>
                    <a:pt x="196" y="124"/>
                  </a:lnTo>
                  <a:lnTo>
                    <a:pt x="194" y="116"/>
                  </a:lnTo>
                  <a:lnTo>
                    <a:pt x="202" y="86"/>
                  </a:lnTo>
                  <a:lnTo>
                    <a:pt x="206" y="84"/>
                  </a:lnTo>
                  <a:lnTo>
                    <a:pt x="210" y="82"/>
                  </a:lnTo>
                  <a:lnTo>
                    <a:pt x="220" y="78"/>
                  </a:lnTo>
                  <a:lnTo>
                    <a:pt x="222" y="72"/>
                  </a:lnTo>
                  <a:lnTo>
                    <a:pt x="220" y="68"/>
                  </a:lnTo>
                  <a:lnTo>
                    <a:pt x="218" y="68"/>
                  </a:lnTo>
                  <a:lnTo>
                    <a:pt x="216" y="64"/>
                  </a:lnTo>
                  <a:lnTo>
                    <a:pt x="210" y="62"/>
                  </a:lnTo>
                  <a:lnTo>
                    <a:pt x="206" y="60"/>
                  </a:lnTo>
                  <a:lnTo>
                    <a:pt x="204" y="46"/>
                  </a:lnTo>
                  <a:lnTo>
                    <a:pt x="204" y="28"/>
                  </a:lnTo>
                  <a:lnTo>
                    <a:pt x="200" y="22"/>
                  </a:lnTo>
                  <a:lnTo>
                    <a:pt x="200" y="16"/>
                  </a:lnTo>
                  <a:lnTo>
                    <a:pt x="192" y="8"/>
                  </a:lnTo>
                  <a:lnTo>
                    <a:pt x="186" y="4"/>
                  </a:lnTo>
                  <a:lnTo>
                    <a:pt x="184" y="0"/>
                  </a:lnTo>
                  <a:lnTo>
                    <a:pt x="178" y="4"/>
                  </a:lnTo>
                  <a:lnTo>
                    <a:pt x="174" y="4"/>
                  </a:lnTo>
                  <a:lnTo>
                    <a:pt x="172" y="10"/>
                  </a:lnTo>
                  <a:lnTo>
                    <a:pt x="164" y="12"/>
                  </a:lnTo>
                  <a:lnTo>
                    <a:pt x="162" y="18"/>
                  </a:lnTo>
                  <a:lnTo>
                    <a:pt x="156" y="20"/>
                  </a:lnTo>
                  <a:lnTo>
                    <a:pt x="152" y="16"/>
                  </a:lnTo>
                  <a:lnTo>
                    <a:pt x="140" y="16"/>
                  </a:lnTo>
                  <a:lnTo>
                    <a:pt x="128" y="16"/>
                  </a:lnTo>
                  <a:lnTo>
                    <a:pt x="128" y="14"/>
                  </a:lnTo>
                  <a:lnTo>
                    <a:pt x="126" y="12"/>
                  </a:lnTo>
                  <a:lnTo>
                    <a:pt x="126" y="16"/>
                  </a:lnTo>
                  <a:lnTo>
                    <a:pt x="114" y="16"/>
                  </a:lnTo>
                  <a:lnTo>
                    <a:pt x="104" y="16"/>
                  </a:lnTo>
                  <a:lnTo>
                    <a:pt x="94" y="16"/>
                  </a:lnTo>
                  <a:lnTo>
                    <a:pt x="84" y="16"/>
                  </a:lnTo>
                  <a:lnTo>
                    <a:pt x="74" y="16"/>
                  </a:lnTo>
                  <a:lnTo>
                    <a:pt x="62" y="16"/>
                  </a:lnTo>
                  <a:lnTo>
                    <a:pt x="52" y="16"/>
                  </a:lnTo>
                  <a:lnTo>
                    <a:pt x="42" y="16"/>
                  </a:lnTo>
                  <a:lnTo>
                    <a:pt x="42" y="28"/>
                  </a:lnTo>
                  <a:lnTo>
                    <a:pt x="42" y="44"/>
                  </a:lnTo>
                  <a:lnTo>
                    <a:pt x="28" y="44"/>
                  </a:lnTo>
                  <a:lnTo>
                    <a:pt x="28" y="52"/>
                  </a:lnTo>
                  <a:lnTo>
                    <a:pt x="28" y="5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5221288" y="4214813"/>
              <a:ext cx="219075" cy="288925"/>
            </a:xfrm>
            <a:custGeom>
              <a:rect b="b" l="l" r="r" t="t"/>
              <a:pathLst>
                <a:path extrusionOk="0" h="182" w="138">
                  <a:moveTo>
                    <a:pt x="92" y="56"/>
                  </a:moveTo>
                  <a:lnTo>
                    <a:pt x="82" y="66"/>
                  </a:lnTo>
                  <a:lnTo>
                    <a:pt x="72" y="74"/>
                  </a:lnTo>
                  <a:lnTo>
                    <a:pt x="64" y="84"/>
                  </a:lnTo>
                  <a:lnTo>
                    <a:pt x="54" y="94"/>
                  </a:lnTo>
                  <a:lnTo>
                    <a:pt x="38" y="94"/>
                  </a:lnTo>
                  <a:lnTo>
                    <a:pt x="32" y="96"/>
                  </a:lnTo>
                  <a:lnTo>
                    <a:pt x="26" y="102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2" y="108"/>
                  </a:lnTo>
                  <a:lnTo>
                    <a:pt x="6" y="116"/>
                  </a:lnTo>
                  <a:lnTo>
                    <a:pt x="0" y="122"/>
                  </a:lnTo>
                  <a:lnTo>
                    <a:pt x="0" y="134"/>
                  </a:lnTo>
                  <a:lnTo>
                    <a:pt x="0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82"/>
                  </a:lnTo>
                  <a:lnTo>
                    <a:pt x="20" y="168"/>
                  </a:lnTo>
                  <a:lnTo>
                    <a:pt x="22" y="162"/>
                  </a:lnTo>
                  <a:lnTo>
                    <a:pt x="26" y="162"/>
                  </a:lnTo>
                  <a:lnTo>
                    <a:pt x="34" y="152"/>
                  </a:lnTo>
                  <a:lnTo>
                    <a:pt x="52" y="136"/>
                  </a:lnTo>
                  <a:lnTo>
                    <a:pt x="64" y="130"/>
                  </a:lnTo>
                  <a:lnTo>
                    <a:pt x="72" y="122"/>
                  </a:lnTo>
                  <a:lnTo>
                    <a:pt x="88" y="106"/>
                  </a:lnTo>
                  <a:lnTo>
                    <a:pt x="96" y="94"/>
                  </a:lnTo>
                  <a:lnTo>
                    <a:pt x="106" y="84"/>
                  </a:lnTo>
                  <a:lnTo>
                    <a:pt x="110" y="74"/>
                  </a:lnTo>
                  <a:lnTo>
                    <a:pt x="118" y="58"/>
                  </a:lnTo>
                  <a:lnTo>
                    <a:pt x="118" y="54"/>
                  </a:lnTo>
                  <a:lnTo>
                    <a:pt x="122" y="50"/>
                  </a:lnTo>
                  <a:lnTo>
                    <a:pt x="130" y="38"/>
                  </a:lnTo>
                  <a:lnTo>
                    <a:pt x="132" y="24"/>
                  </a:lnTo>
                  <a:lnTo>
                    <a:pt x="138" y="22"/>
                  </a:lnTo>
                  <a:lnTo>
                    <a:pt x="136" y="20"/>
                  </a:lnTo>
                  <a:lnTo>
                    <a:pt x="134" y="22"/>
                  </a:lnTo>
                  <a:lnTo>
                    <a:pt x="136" y="20"/>
                  </a:lnTo>
                  <a:lnTo>
                    <a:pt x="136" y="12"/>
                  </a:lnTo>
                  <a:lnTo>
                    <a:pt x="134" y="8"/>
                  </a:lnTo>
                  <a:lnTo>
                    <a:pt x="136" y="2"/>
                  </a:lnTo>
                  <a:lnTo>
                    <a:pt x="128" y="0"/>
                  </a:lnTo>
                  <a:lnTo>
                    <a:pt x="122" y="6"/>
                  </a:lnTo>
                  <a:lnTo>
                    <a:pt x="110" y="8"/>
                  </a:lnTo>
                  <a:lnTo>
                    <a:pt x="106" y="10"/>
                  </a:lnTo>
                  <a:lnTo>
                    <a:pt x="100" y="8"/>
                  </a:lnTo>
                  <a:lnTo>
                    <a:pt x="96" y="12"/>
                  </a:lnTo>
                  <a:lnTo>
                    <a:pt x="84" y="12"/>
                  </a:lnTo>
                  <a:lnTo>
                    <a:pt x="74" y="18"/>
                  </a:lnTo>
                  <a:lnTo>
                    <a:pt x="64" y="16"/>
                  </a:lnTo>
                  <a:lnTo>
                    <a:pt x="52" y="22"/>
                  </a:lnTo>
                  <a:lnTo>
                    <a:pt x="46" y="22"/>
                  </a:lnTo>
                  <a:lnTo>
                    <a:pt x="40" y="18"/>
                  </a:lnTo>
                  <a:lnTo>
                    <a:pt x="30" y="6"/>
                  </a:lnTo>
                  <a:lnTo>
                    <a:pt x="26" y="14"/>
                  </a:lnTo>
                  <a:lnTo>
                    <a:pt x="24" y="16"/>
                  </a:lnTo>
                  <a:lnTo>
                    <a:pt x="26" y="22"/>
                  </a:lnTo>
                  <a:lnTo>
                    <a:pt x="34" y="34"/>
                  </a:lnTo>
                  <a:lnTo>
                    <a:pt x="40" y="38"/>
                  </a:lnTo>
                  <a:lnTo>
                    <a:pt x="50" y="42"/>
                  </a:lnTo>
                  <a:lnTo>
                    <a:pt x="60" y="46"/>
                  </a:lnTo>
                  <a:lnTo>
                    <a:pt x="72" y="50"/>
                  </a:lnTo>
                  <a:lnTo>
                    <a:pt x="82" y="52"/>
                  </a:lnTo>
                  <a:lnTo>
                    <a:pt x="94" y="52"/>
                  </a:lnTo>
                  <a:lnTo>
                    <a:pt x="92" y="56"/>
                  </a:lnTo>
                  <a:lnTo>
                    <a:pt x="92" y="5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Google Shape;413;p2"/>
            <p:cNvSpPr/>
            <p:nvPr/>
          </p:nvSpPr>
          <p:spPr>
            <a:xfrm>
              <a:off x="5049838" y="4151313"/>
              <a:ext cx="320675" cy="244475"/>
            </a:xfrm>
            <a:custGeom>
              <a:rect b="b" l="l" r="r" t="t"/>
              <a:pathLst>
                <a:path extrusionOk="0" h="154" w="202">
                  <a:moveTo>
                    <a:pt x="200" y="96"/>
                  </a:moveTo>
                  <a:lnTo>
                    <a:pt x="190" y="106"/>
                  </a:lnTo>
                  <a:lnTo>
                    <a:pt x="180" y="114"/>
                  </a:lnTo>
                  <a:lnTo>
                    <a:pt x="172" y="124"/>
                  </a:lnTo>
                  <a:lnTo>
                    <a:pt x="162" y="134"/>
                  </a:lnTo>
                  <a:lnTo>
                    <a:pt x="146" y="134"/>
                  </a:lnTo>
                  <a:lnTo>
                    <a:pt x="140" y="136"/>
                  </a:lnTo>
                  <a:lnTo>
                    <a:pt x="134" y="142"/>
                  </a:lnTo>
                  <a:lnTo>
                    <a:pt x="124" y="144"/>
                  </a:lnTo>
                  <a:lnTo>
                    <a:pt x="124" y="144"/>
                  </a:lnTo>
                  <a:lnTo>
                    <a:pt x="120" y="148"/>
                  </a:lnTo>
                  <a:lnTo>
                    <a:pt x="114" y="148"/>
                  </a:lnTo>
                  <a:lnTo>
                    <a:pt x="106" y="144"/>
                  </a:lnTo>
                  <a:lnTo>
                    <a:pt x="96" y="146"/>
                  </a:lnTo>
                  <a:lnTo>
                    <a:pt x="92" y="150"/>
                  </a:lnTo>
                  <a:lnTo>
                    <a:pt x="86" y="154"/>
                  </a:lnTo>
                  <a:lnTo>
                    <a:pt x="80" y="154"/>
                  </a:lnTo>
                  <a:lnTo>
                    <a:pt x="66" y="150"/>
                  </a:lnTo>
                  <a:lnTo>
                    <a:pt x="50" y="140"/>
                  </a:lnTo>
                  <a:lnTo>
                    <a:pt x="38" y="138"/>
                  </a:lnTo>
                  <a:lnTo>
                    <a:pt x="40" y="130"/>
                  </a:lnTo>
                  <a:lnTo>
                    <a:pt x="30" y="126"/>
                  </a:lnTo>
                  <a:lnTo>
                    <a:pt x="24" y="112"/>
                  </a:lnTo>
                  <a:lnTo>
                    <a:pt x="16" y="106"/>
                  </a:lnTo>
                  <a:lnTo>
                    <a:pt x="12" y="98"/>
                  </a:lnTo>
                  <a:lnTo>
                    <a:pt x="0" y="94"/>
                  </a:lnTo>
                  <a:lnTo>
                    <a:pt x="4" y="92"/>
                  </a:lnTo>
                  <a:lnTo>
                    <a:pt x="4" y="88"/>
                  </a:lnTo>
                  <a:lnTo>
                    <a:pt x="12" y="88"/>
                  </a:lnTo>
                  <a:lnTo>
                    <a:pt x="16" y="84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0" y="56"/>
                  </a:lnTo>
                  <a:lnTo>
                    <a:pt x="26" y="52"/>
                  </a:lnTo>
                  <a:lnTo>
                    <a:pt x="28" y="42"/>
                  </a:lnTo>
                  <a:lnTo>
                    <a:pt x="38" y="30"/>
                  </a:lnTo>
                  <a:lnTo>
                    <a:pt x="44" y="26"/>
                  </a:lnTo>
                  <a:lnTo>
                    <a:pt x="48" y="12"/>
                  </a:lnTo>
                  <a:lnTo>
                    <a:pt x="48" y="8"/>
                  </a:lnTo>
                  <a:lnTo>
                    <a:pt x="54" y="8"/>
                  </a:lnTo>
                  <a:lnTo>
                    <a:pt x="56" y="6"/>
                  </a:lnTo>
                  <a:lnTo>
                    <a:pt x="58" y="6"/>
                  </a:lnTo>
                  <a:lnTo>
                    <a:pt x="60" y="10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80" y="4"/>
                  </a:lnTo>
                  <a:lnTo>
                    <a:pt x="82" y="6"/>
                  </a:lnTo>
                  <a:lnTo>
                    <a:pt x="86" y="4"/>
                  </a:lnTo>
                  <a:lnTo>
                    <a:pt x="92" y="6"/>
                  </a:lnTo>
                  <a:lnTo>
                    <a:pt x="96" y="6"/>
                  </a:lnTo>
                  <a:lnTo>
                    <a:pt x="104" y="10"/>
                  </a:lnTo>
                  <a:lnTo>
                    <a:pt x="110" y="18"/>
                  </a:lnTo>
                  <a:lnTo>
                    <a:pt x="116" y="22"/>
                  </a:lnTo>
                  <a:lnTo>
                    <a:pt x="120" y="28"/>
                  </a:lnTo>
                  <a:lnTo>
                    <a:pt x="126" y="34"/>
                  </a:lnTo>
                  <a:lnTo>
                    <a:pt x="124" y="36"/>
                  </a:lnTo>
                  <a:lnTo>
                    <a:pt x="122" y="44"/>
                  </a:lnTo>
                  <a:lnTo>
                    <a:pt x="118" y="50"/>
                  </a:lnTo>
                  <a:lnTo>
                    <a:pt x="120" y="54"/>
                  </a:lnTo>
                  <a:lnTo>
                    <a:pt x="126" y="54"/>
                  </a:lnTo>
                  <a:lnTo>
                    <a:pt x="130" y="52"/>
                  </a:lnTo>
                  <a:lnTo>
                    <a:pt x="134" y="54"/>
                  </a:lnTo>
                  <a:lnTo>
                    <a:pt x="132" y="56"/>
                  </a:lnTo>
                  <a:lnTo>
                    <a:pt x="134" y="62"/>
                  </a:lnTo>
                  <a:lnTo>
                    <a:pt x="142" y="74"/>
                  </a:lnTo>
                  <a:lnTo>
                    <a:pt x="148" y="78"/>
                  </a:lnTo>
                  <a:lnTo>
                    <a:pt x="158" y="82"/>
                  </a:lnTo>
                  <a:lnTo>
                    <a:pt x="168" y="86"/>
                  </a:lnTo>
                  <a:lnTo>
                    <a:pt x="180" y="90"/>
                  </a:lnTo>
                  <a:lnTo>
                    <a:pt x="190" y="92"/>
                  </a:lnTo>
                  <a:lnTo>
                    <a:pt x="202" y="92"/>
                  </a:lnTo>
                  <a:lnTo>
                    <a:pt x="200" y="96"/>
                  </a:lnTo>
                  <a:lnTo>
                    <a:pt x="200" y="9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Google Shape;414;p2"/>
            <p:cNvSpPr/>
            <p:nvPr/>
          </p:nvSpPr>
          <p:spPr>
            <a:xfrm>
              <a:off x="5084763" y="3748088"/>
              <a:ext cx="447675" cy="387350"/>
            </a:xfrm>
            <a:custGeom>
              <a:rect b="b" l="l" r="r" t="t"/>
              <a:pathLst>
                <a:path extrusionOk="0" h="244" w="282">
                  <a:moveTo>
                    <a:pt x="274" y="146"/>
                  </a:moveTo>
                  <a:lnTo>
                    <a:pt x="264" y="144"/>
                  </a:lnTo>
                  <a:lnTo>
                    <a:pt x="254" y="144"/>
                  </a:lnTo>
                  <a:lnTo>
                    <a:pt x="244" y="142"/>
                  </a:lnTo>
                  <a:lnTo>
                    <a:pt x="232" y="140"/>
                  </a:lnTo>
                  <a:lnTo>
                    <a:pt x="228" y="128"/>
                  </a:lnTo>
                  <a:lnTo>
                    <a:pt x="220" y="120"/>
                  </a:lnTo>
                  <a:lnTo>
                    <a:pt x="220" y="118"/>
                  </a:lnTo>
                  <a:lnTo>
                    <a:pt x="216" y="114"/>
                  </a:lnTo>
                  <a:lnTo>
                    <a:pt x="214" y="108"/>
                  </a:lnTo>
                  <a:lnTo>
                    <a:pt x="212" y="104"/>
                  </a:lnTo>
                  <a:lnTo>
                    <a:pt x="208" y="98"/>
                  </a:lnTo>
                  <a:lnTo>
                    <a:pt x="208" y="92"/>
                  </a:lnTo>
                  <a:lnTo>
                    <a:pt x="206" y="88"/>
                  </a:lnTo>
                  <a:lnTo>
                    <a:pt x="206" y="84"/>
                  </a:lnTo>
                  <a:lnTo>
                    <a:pt x="198" y="78"/>
                  </a:lnTo>
                  <a:lnTo>
                    <a:pt x="196" y="74"/>
                  </a:lnTo>
                  <a:lnTo>
                    <a:pt x="190" y="68"/>
                  </a:lnTo>
                  <a:lnTo>
                    <a:pt x="184" y="58"/>
                  </a:lnTo>
                  <a:lnTo>
                    <a:pt x="176" y="56"/>
                  </a:lnTo>
                  <a:lnTo>
                    <a:pt x="172" y="52"/>
                  </a:lnTo>
                  <a:lnTo>
                    <a:pt x="160" y="48"/>
                  </a:lnTo>
                  <a:lnTo>
                    <a:pt x="136" y="46"/>
                  </a:lnTo>
                  <a:lnTo>
                    <a:pt x="122" y="40"/>
                  </a:lnTo>
                  <a:lnTo>
                    <a:pt x="120" y="30"/>
                  </a:lnTo>
                  <a:lnTo>
                    <a:pt x="114" y="28"/>
                  </a:lnTo>
                  <a:lnTo>
                    <a:pt x="110" y="22"/>
                  </a:lnTo>
                  <a:lnTo>
                    <a:pt x="96" y="18"/>
                  </a:lnTo>
                  <a:lnTo>
                    <a:pt x="80" y="6"/>
                  </a:lnTo>
                  <a:lnTo>
                    <a:pt x="60" y="0"/>
                  </a:lnTo>
                  <a:lnTo>
                    <a:pt x="56" y="6"/>
                  </a:lnTo>
                  <a:lnTo>
                    <a:pt x="30" y="10"/>
                  </a:lnTo>
                  <a:lnTo>
                    <a:pt x="46" y="26"/>
                  </a:lnTo>
                  <a:lnTo>
                    <a:pt x="40" y="28"/>
                  </a:lnTo>
                  <a:lnTo>
                    <a:pt x="38" y="36"/>
                  </a:lnTo>
                  <a:lnTo>
                    <a:pt x="28" y="36"/>
                  </a:lnTo>
                  <a:lnTo>
                    <a:pt x="24" y="44"/>
                  </a:lnTo>
                  <a:lnTo>
                    <a:pt x="20" y="48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2" y="64"/>
                  </a:lnTo>
                  <a:lnTo>
                    <a:pt x="8" y="64"/>
                  </a:lnTo>
                  <a:lnTo>
                    <a:pt x="14" y="78"/>
                  </a:lnTo>
                  <a:lnTo>
                    <a:pt x="22" y="86"/>
                  </a:lnTo>
                  <a:lnTo>
                    <a:pt x="26" y="98"/>
                  </a:lnTo>
                  <a:lnTo>
                    <a:pt x="32" y="104"/>
                  </a:lnTo>
                  <a:lnTo>
                    <a:pt x="34" y="114"/>
                  </a:lnTo>
                  <a:lnTo>
                    <a:pt x="38" y="120"/>
                  </a:lnTo>
                  <a:lnTo>
                    <a:pt x="42" y="120"/>
                  </a:lnTo>
                  <a:lnTo>
                    <a:pt x="50" y="128"/>
                  </a:lnTo>
                  <a:lnTo>
                    <a:pt x="60" y="148"/>
                  </a:lnTo>
                  <a:lnTo>
                    <a:pt x="58" y="154"/>
                  </a:lnTo>
                  <a:lnTo>
                    <a:pt x="64" y="172"/>
                  </a:lnTo>
                  <a:lnTo>
                    <a:pt x="78" y="182"/>
                  </a:lnTo>
                  <a:lnTo>
                    <a:pt x="84" y="190"/>
                  </a:lnTo>
                  <a:lnTo>
                    <a:pt x="88" y="200"/>
                  </a:lnTo>
                  <a:lnTo>
                    <a:pt x="94" y="210"/>
                  </a:lnTo>
                  <a:lnTo>
                    <a:pt x="102" y="218"/>
                  </a:lnTo>
                  <a:lnTo>
                    <a:pt x="102" y="222"/>
                  </a:lnTo>
                  <a:lnTo>
                    <a:pt x="108" y="228"/>
                  </a:lnTo>
                  <a:lnTo>
                    <a:pt x="108" y="232"/>
                  </a:lnTo>
                  <a:lnTo>
                    <a:pt x="112" y="232"/>
                  </a:lnTo>
                  <a:lnTo>
                    <a:pt x="112" y="228"/>
                  </a:lnTo>
                  <a:lnTo>
                    <a:pt x="118" y="224"/>
                  </a:lnTo>
                  <a:lnTo>
                    <a:pt x="132" y="220"/>
                  </a:lnTo>
                  <a:lnTo>
                    <a:pt x="144" y="224"/>
                  </a:lnTo>
                  <a:lnTo>
                    <a:pt x="156" y="228"/>
                  </a:lnTo>
                  <a:lnTo>
                    <a:pt x="156" y="244"/>
                  </a:lnTo>
                  <a:lnTo>
                    <a:pt x="164" y="234"/>
                  </a:lnTo>
                  <a:lnTo>
                    <a:pt x="174" y="226"/>
                  </a:lnTo>
                  <a:lnTo>
                    <a:pt x="182" y="216"/>
                  </a:lnTo>
                  <a:lnTo>
                    <a:pt x="190" y="206"/>
                  </a:lnTo>
                  <a:lnTo>
                    <a:pt x="200" y="204"/>
                  </a:lnTo>
                  <a:lnTo>
                    <a:pt x="212" y="202"/>
                  </a:lnTo>
                  <a:lnTo>
                    <a:pt x="222" y="198"/>
                  </a:lnTo>
                  <a:lnTo>
                    <a:pt x="232" y="196"/>
                  </a:lnTo>
                  <a:lnTo>
                    <a:pt x="242" y="192"/>
                  </a:lnTo>
                  <a:lnTo>
                    <a:pt x="254" y="190"/>
                  </a:lnTo>
                  <a:lnTo>
                    <a:pt x="264" y="186"/>
                  </a:lnTo>
                  <a:lnTo>
                    <a:pt x="274" y="182"/>
                  </a:lnTo>
                  <a:lnTo>
                    <a:pt x="276" y="176"/>
                  </a:lnTo>
                  <a:lnTo>
                    <a:pt x="278" y="168"/>
                  </a:lnTo>
                  <a:lnTo>
                    <a:pt x="280" y="162"/>
                  </a:lnTo>
                  <a:lnTo>
                    <a:pt x="282" y="154"/>
                  </a:lnTo>
                  <a:lnTo>
                    <a:pt x="276" y="144"/>
                  </a:lnTo>
                  <a:lnTo>
                    <a:pt x="274" y="146"/>
                  </a:lnTo>
                  <a:lnTo>
                    <a:pt x="274" y="14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5538788" y="3379788"/>
              <a:ext cx="365125" cy="238125"/>
            </a:xfrm>
            <a:custGeom>
              <a:rect b="b" l="l" r="r" t="t"/>
              <a:pathLst>
                <a:path extrusionOk="0" h="150" w="230">
                  <a:moveTo>
                    <a:pt x="120" y="36"/>
                  </a:moveTo>
                  <a:lnTo>
                    <a:pt x="110" y="36"/>
                  </a:lnTo>
                  <a:lnTo>
                    <a:pt x="100" y="38"/>
                  </a:lnTo>
                  <a:lnTo>
                    <a:pt x="90" y="38"/>
                  </a:lnTo>
                  <a:lnTo>
                    <a:pt x="80" y="40"/>
                  </a:lnTo>
                  <a:lnTo>
                    <a:pt x="74" y="32"/>
                  </a:lnTo>
                  <a:lnTo>
                    <a:pt x="68" y="26"/>
                  </a:lnTo>
                  <a:lnTo>
                    <a:pt x="62" y="20"/>
                  </a:lnTo>
                  <a:lnTo>
                    <a:pt x="54" y="12"/>
                  </a:lnTo>
                  <a:lnTo>
                    <a:pt x="42" y="4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6"/>
                  </a:lnTo>
                  <a:lnTo>
                    <a:pt x="8" y="10"/>
                  </a:lnTo>
                  <a:lnTo>
                    <a:pt x="0" y="12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0" y="62"/>
                  </a:lnTo>
                  <a:lnTo>
                    <a:pt x="0" y="78"/>
                  </a:lnTo>
                  <a:lnTo>
                    <a:pt x="14" y="80"/>
                  </a:lnTo>
                  <a:lnTo>
                    <a:pt x="16" y="80"/>
                  </a:lnTo>
                  <a:lnTo>
                    <a:pt x="12" y="70"/>
                  </a:lnTo>
                  <a:lnTo>
                    <a:pt x="14" y="68"/>
                  </a:lnTo>
                  <a:lnTo>
                    <a:pt x="18" y="64"/>
                  </a:lnTo>
                  <a:lnTo>
                    <a:pt x="26" y="62"/>
                  </a:lnTo>
                  <a:lnTo>
                    <a:pt x="26" y="60"/>
                  </a:lnTo>
                  <a:lnTo>
                    <a:pt x="28" y="58"/>
                  </a:lnTo>
                  <a:lnTo>
                    <a:pt x="32" y="60"/>
                  </a:lnTo>
                  <a:lnTo>
                    <a:pt x="30" y="56"/>
                  </a:lnTo>
                  <a:lnTo>
                    <a:pt x="34" y="56"/>
                  </a:lnTo>
                  <a:lnTo>
                    <a:pt x="36" y="52"/>
                  </a:lnTo>
                  <a:lnTo>
                    <a:pt x="44" y="62"/>
                  </a:lnTo>
                  <a:lnTo>
                    <a:pt x="52" y="62"/>
                  </a:lnTo>
                  <a:lnTo>
                    <a:pt x="54" y="68"/>
                  </a:lnTo>
                  <a:lnTo>
                    <a:pt x="56" y="70"/>
                  </a:lnTo>
                  <a:lnTo>
                    <a:pt x="54" y="70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72" y="82"/>
                  </a:lnTo>
                  <a:lnTo>
                    <a:pt x="74" y="78"/>
                  </a:lnTo>
                  <a:lnTo>
                    <a:pt x="80" y="82"/>
                  </a:lnTo>
                  <a:lnTo>
                    <a:pt x="82" y="90"/>
                  </a:lnTo>
                  <a:lnTo>
                    <a:pt x="86" y="94"/>
                  </a:lnTo>
                  <a:lnTo>
                    <a:pt x="86" y="100"/>
                  </a:lnTo>
                  <a:lnTo>
                    <a:pt x="90" y="106"/>
                  </a:lnTo>
                  <a:lnTo>
                    <a:pt x="102" y="112"/>
                  </a:lnTo>
                  <a:lnTo>
                    <a:pt x="108" y="120"/>
                  </a:lnTo>
                  <a:lnTo>
                    <a:pt x="116" y="122"/>
                  </a:lnTo>
                  <a:lnTo>
                    <a:pt x="128" y="132"/>
                  </a:lnTo>
                  <a:lnTo>
                    <a:pt x="132" y="132"/>
                  </a:lnTo>
                  <a:lnTo>
                    <a:pt x="142" y="136"/>
                  </a:lnTo>
                  <a:lnTo>
                    <a:pt x="142" y="138"/>
                  </a:lnTo>
                  <a:lnTo>
                    <a:pt x="142" y="140"/>
                  </a:lnTo>
                  <a:lnTo>
                    <a:pt x="142" y="148"/>
                  </a:lnTo>
                  <a:lnTo>
                    <a:pt x="158" y="150"/>
                  </a:lnTo>
                  <a:lnTo>
                    <a:pt x="158" y="148"/>
                  </a:lnTo>
                  <a:lnTo>
                    <a:pt x="158" y="146"/>
                  </a:lnTo>
                  <a:lnTo>
                    <a:pt x="160" y="142"/>
                  </a:lnTo>
                  <a:lnTo>
                    <a:pt x="166" y="134"/>
                  </a:lnTo>
                  <a:lnTo>
                    <a:pt x="162" y="126"/>
                  </a:lnTo>
                  <a:lnTo>
                    <a:pt x="162" y="120"/>
                  </a:lnTo>
                  <a:lnTo>
                    <a:pt x="156" y="118"/>
                  </a:lnTo>
                  <a:lnTo>
                    <a:pt x="152" y="114"/>
                  </a:lnTo>
                  <a:lnTo>
                    <a:pt x="154" y="114"/>
                  </a:lnTo>
                  <a:lnTo>
                    <a:pt x="154" y="110"/>
                  </a:lnTo>
                  <a:lnTo>
                    <a:pt x="168" y="110"/>
                  </a:lnTo>
                  <a:lnTo>
                    <a:pt x="170" y="102"/>
                  </a:lnTo>
                  <a:lnTo>
                    <a:pt x="178" y="100"/>
                  </a:lnTo>
                  <a:lnTo>
                    <a:pt x="178" y="94"/>
                  </a:lnTo>
                  <a:lnTo>
                    <a:pt x="180" y="90"/>
                  </a:lnTo>
                  <a:lnTo>
                    <a:pt x="184" y="90"/>
                  </a:lnTo>
                  <a:lnTo>
                    <a:pt x="194" y="84"/>
                  </a:lnTo>
                  <a:lnTo>
                    <a:pt x="196" y="84"/>
                  </a:lnTo>
                  <a:lnTo>
                    <a:pt x="198" y="90"/>
                  </a:lnTo>
                  <a:lnTo>
                    <a:pt x="194" y="94"/>
                  </a:lnTo>
                  <a:lnTo>
                    <a:pt x="194" y="96"/>
                  </a:lnTo>
                  <a:lnTo>
                    <a:pt x="196" y="98"/>
                  </a:lnTo>
                  <a:lnTo>
                    <a:pt x="200" y="98"/>
                  </a:lnTo>
                  <a:lnTo>
                    <a:pt x="212" y="98"/>
                  </a:lnTo>
                  <a:lnTo>
                    <a:pt x="216" y="94"/>
                  </a:lnTo>
                  <a:lnTo>
                    <a:pt x="222" y="94"/>
                  </a:lnTo>
                  <a:lnTo>
                    <a:pt x="230" y="88"/>
                  </a:lnTo>
                  <a:lnTo>
                    <a:pt x="218" y="84"/>
                  </a:lnTo>
                  <a:lnTo>
                    <a:pt x="212" y="80"/>
                  </a:lnTo>
                  <a:lnTo>
                    <a:pt x="212" y="78"/>
                  </a:lnTo>
                  <a:lnTo>
                    <a:pt x="210" y="76"/>
                  </a:lnTo>
                  <a:lnTo>
                    <a:pt x="206" y="82"/>
                  </a:lnTo>
                  <a:lnTo>
                    <a:pt x="198" y="80"/>
                  </a:lnTo>
                  <a:lnTo>
                    <a:pt x="196" y="76"/>
                  </a:lnTo>
                  <a:lnTo>
                    <a:pt x="192" y="76"/>
                  </a:lnTo>
                  <a:lnTo>
                    <a:pt x="192" y="74"/>
                  </a:lnTo>
                  <a:lnTo>
                    <a:pt x="204" y="64"/>
                  </a:lnTo>
                  <a:lnTo>
                    <a:pt x="204" y="62"/>
                  </a:lnTo>
                  <a:lnTo>
                    <a:pt x="200" y="60"/>
                  </a:lnTo>
                  <a:lnTo>
                    <a:pt x="196" y="66"/>
                  </a:lnTo>
                  <a:lnTo>
                    <a:pt x="192" y="66"/>
                  </a:lnTo>
                  <a:lnTo>
                    <a:pt x="190" y="70"/>
                  </a:lnTo>
                  <a:lnTo>
                    <a:pt x="180" y="74"/>
                  </a:lnTo>
                  <a:lnTo>
                    <a:pt x="170" y="84"/>
                  </a:lnTo>
                  <a:lnTo>
                    <a:pt x="160" y="80"/>
                  </a:lnTo>
                  <a:lnTo>
                    <a:pt x="146" y="82"/>
                  </a:lnTo>
                  <a:lnTo>
                    <a:pt x="144" y="70"/>
                  </a:lnTo>
                  <a:lnTo>
                    <a:pt x="136" y="68"/>
                  </a:lnTo>
                  <a:lnTo>
                    <a:pt x="136" y="62"/>
                  </a:lnTo>
                  <a:lnTo>
                    <a:pt x="138" y="60"/>
                  </a:lnTo>
                  <a:lnTo>
                    <a:pt x="136" y="50"/>
                  </a:lnTo>
                  <a:lnTo>
                    <a:pt x="134" y="50"/>
                  </a:lnTo>
                  <a:lnTo>
                    <a:pt x="130" y="42"/>
                  </a:lnTo>
                  <a:lnTo>
                    <a:pt x="120" y="36"/>
                  </a:lnTo>
                  <a:lnTo>
                    <a:pt x="120" y="3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6043613" y="4259263"/>
              <a:ext cx="44450" cy="82550"/>
            </a:xfrm>
            <a:custGeom>
              <a:rect b="b" l="l" r="r" t="t"/>
              <a:pathLst>
                <a:path extrusionOk="0" h="52" w="28">
                  <a:moveTo>
                    <a:pt x="4" y="0"/>
                  </a:moveTo>
                  <a:lnTo>
                    <a:pt x="4" y="2"/>
                  </a:lnTo>
                  <a:lnTo>
                    <a:pt x="8" y="6"/>
                  </a:lnTo>
                  <a:lnTo>
                    <a:pt x="6" y="6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42"/>
                  </a:lnTo>
                  <a:lnTo>
                    <a:pt x="6" y="52"/>
                  </a:lnTo>
                  <a:lnTo>
                    <a:pt x="14" y="52"/>
                  </a:lnTo>
                  <a:lnTo>
                    <a:pt x="24" y="46"/>
                  </a:lnTo>
                  <a:lnTo>
                    <a:pt x="28" y="42"/>
                  </a:lnTo>
                  <a:lnTo>
                    <a:pt x="28" y="32"/>
                  </a:lnTo>
                  <a:lnTo>
                    <a:pt x="22" y="20"/>
                  </a:lnTo>
                  <a:lnTo>
                    <a:pt x="16" y="10"/>
                  </a:lnTo>
                  <a:lnTo>
                    <a:pt x="8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4576763" y="1503363"/>
              <a:ext cx="228600" cy="368300"/>
            </a:xfrm>
            <a:custGeom>
              <a:rect b="b" l="l" r="r" t="t"/>
              <a:pathLst>
                <a:path extrusionOk="0" h="232" w="144">
                  <a:moveTo>
                    <a:pt x="54" y="24"/>
                  </a:moveTo>
                  <a:lnTo>
                    <a:pt x="62" y="34"/>
                  </a:lnTo>
                  <a:lnTo>
                    <a:pt x="64" y="56"/>
                  </a:lnTo>
                  <a:lnTo>
                    <a:pt x="64" y="68"/>
                  </a:lnTo>
                  <a:lnTo>
                    <a:pt x="66" y="66"/>
                  </a:lnTo>
                  <a:lnTo>
                    <a:pt x="76" y="84"/>
                  </a:lnTo>
                  <a:lnTo>
                    <a:pt x="78" y="84"/>
                  </a:lnTo>
                  <a:lnTo>
                    <a:pt x="72" y="66"/>
                  </a:lnTo>
                  <a:lnTo>
                    <a:pt x="66" y="24"/>
                  </a:lnTo>
                  <a:lnTo>
                    <a:pt x="68" y="14"/>
                  </a:lnTo>
                  <a:lnTo>
                    <a:pt x="72" y="14"/>
                  </a:lnTo>
                  <a:lnTo>
                    <a:pt x="70" y="10"/>
                  </a:lnTo>
                  <a:lnTo>
                    <a:pt x="72" y="4"/>
                  </a:lnTo>
                  <a:lnTo>
                    <a:pt x="76" y="0"/>
                  </a:lnTo>
                  <a:lnTo>
                    <a:pt x="78" y="2"/>
                  </a:lnTo>
                  <a:lnTo>
                    <a:pt x="78" y="14"/>
                  </a:lnTo>
                  <a:lnTo>
                    <a:pt x="86" y="10"/>
                  </a:lnTo>
                  <a:lnTo>
                    <a:pt x="96" y="24"/>
                  </a:lnTo>
                  <a:lnTo>
                    <a:pt x="92" y="40"/>
                  </a:lnTo>
                  <a:lnTo>
                    <a:pt x="94" y="46"/>
                  </a:lnTo>
                  <a:lnTo>
                    <a:pt x="92" y="54"/>
                  </a:lnTo>
                  <a:lnTo>
                    <a:pt x="98" y="44"/>
                  </a:lnTo>
                  <a:lnTo>
                    <a:pt x="98" y="40"/>
                  </a:lnTo>
                  <a:lnTo>
                    <a:pt x="100" y="34"/>
                  </a:lnTo>
                  <a:lnTo>
                    <a:pt x="104" y="36"/>
                  </a:lnTo>
                  <a:lnTo>
                    <a:pt x="110" y="50"/>
                  </a:lnTo>
                  <a:lnTo>
                    <a:pt x="108" y="66"/>
                  </a:lnTo>
                  <a:lnTo>
                    <a:pt x="120" y="68"/>
                  </a:lnTo>
                  <a:lnTo>
                    <a:pt x="130" y="84"/>
                  </a:lnTo>
                  <a:lnTo>
                    <a:pt x="142" y="88"/>
                  </a:lnTo>
                  <a:lnTo>
                    <a:pt x="144" y="94"/>
                  </a:lnTo>
                  <a:lnTo>
                    <a:pt x="142" y="100"/>
                  </a:lnTo>
                  <a:lnTo>
                    <a:pt x="118" y="108"/>
                  </a:lnTo>
                  <a:lnTo>
                    <a:pt x="120" y="110"/>
                  </a:lnTo>
                  <a:lnTo>
                    <a:pt x="118" y="114"/>
                  </a:lnTo>
                  <a:lnTo>
                    <a:pt x="112" y="118"/>
                  </a:lnTo>
                  <a:lnTo>
                    <a:pt x="112" y="128"/>
                  </a:lnTo>
                  <a:lnTo>
                    <a:pt x="110" y="144"/>
                  </a:lnTo>
                  <a:lnTo>
                    <a:pt x="104" y="144"/>
                  </a:lnTo>
                  <a:lnTo>
                    <a:pt x="104" y="156"/>
                  </a:lnTo>
                  <a:lnTo>
                    <a:pt x="102" y="178"/>
                  </a:lnTo>
                  <a:lnTo>
                    <a:pt x="92" y="180"/>
                  </a:lnTo>
                  <a:lnTo>
                    <a:pt x="96" y="184"/>
                  </a:lnTo>
                  <a:lnTo>
                    <a:pt x="90" y="190"/>
                  </a:lnTo>
                  <a:lnTo>
                    <a:pt x="88" y="204"/>
                  </a:lnTo>
                  <a:lnTo>
                    <a:pt x="90" y="210"/>
                  </a:lnTo>
                  <a:lnTo>
                    <a:pt x="86" y="218"/>
                  </a:lnTo>
                  <a:lnTo>
                    <a:pt x="86" y="226"/>
                  </a:lnTo>
                  <a:lnTo>
                    <a:pt x="86" y="230"/>
                  </a:lnTo>
                  <a:lnTo>
                    <a:pt x="76" y="232"/>
                  </a:lnTo>
                  <a:lnTo>
                    <a:pt x="76" y="224"/>
                  </a:lnTo>
                  <a:lnTo>
                    <a:pt x="66" y="214"/>
                  </a:lnTo>
                  <a:lnTo>
                    <a:pt x="74" y="212"/>
                  </a:lnTo>
                  <a:lnTo>
                    <a:pt x="76" y="208"/>
                  </a:lnTo>
                  <a:lnTo>
                    <a:pt x="62" y="208"/>
                  </a:lnTo>
                  <a:lnTo>
                    <a:pt x="50" y="198"/>
                  </a:lnTo>
                  <a:lnTo>
                    <a:pt x="44" y="184"/>
                  </a:lnTo>
                  <a:lnTo>
                    <a:pt x="46" y="180"/>
                  </a:lnTo>
                  <a:lnTo>
                    <a:pt x="44" y="176"/>
                  </a:lnTo>
                  <a:lnTo>
                    <a:pt x="56" y="168"/>
                  </a:lnTo>
                  <a:lnTo>
                    <a:pt x="82" y="160"/>
                  </a:lnTo>
                  <a:lnTo>
                    <a:pt x="84" y="158"/>
                  </a:lnTo>
                  <a:lnTo>
                    <a:pt x="82" y="154"/>
                  </a:lnTo>
                  <a:lnTo>
                    <a:pt x="82" y="150"/>
                  </a:lnTo>
                  <a:lnTo>
                    <a:pt x="42" y="164"/>
                  </a:lnTo>
                  <a:lnTo>
                    <a:pt x="42" y="162"/>
                  </a:lnTo>
                  <a:lnTo>
                    <a:pt x="40" y="144"/>
                  </a:lnTo>
                  <a:lnTo>
                    <a:pt x="48" y="148"/>
                  </a:lnTo>
                  <a:lnTo>
                    <a:pt x="46" y="142"/>
                  </a:lnTo>
                  <a:lnTo>
                    <a:pt x="58" y="140"/>
                  </a:lnTo>
                  <a:lnTo>
                    <a:pt x="70" y="122"/>
                  </a:lnTo>
                  <a:lnTo>
                    <a:pt x="76" y="116"/>
                  </a:lnTo>
                  <a:lnTo>
                    <a:pt x="78" y="108"/>
                  </a:lnTo>
                  <a:lnTo>
                    <a:pt x="82" y="102"/>
                  </a:lnTo>
                  <a:lnTo>
                    <a:pt x="80" y="96"/>
                  </a:lnTo>
                  <a:lnTo>
                    <a:pt x="74" y="110"/>
                  </a:lnTo>
                  <a:lnTo>
                    <a:pt x="66" y="116"/>
                  </a:lnTo>
                  <a:lnTo>
                    <a:pt x="62" y="106"/>
                  </a:lnTo>
                  <a:lnTo>
                    <a:pt x="64" y="98"/>
                  </a:lnTo>
                  <a:lnTo>
                    <a:pt x="64" y="90"/>
                  </a:lnTo>
                  <a:lnTo>
                    <a:pt x="58" y="106"/>
                  </a:lnTo>
                  <a:lnTo>
                    <a:pt x="56" y="102"/>
                  </a:lnTo>
                  <a:lnTo>
                    <a:pt x="56" y="98"/>
                  </a:lnTo>
                  <a:lnTo>
                    <a:pt x="52" y="98"/>
                  </a:lnTo>
                  <a:lnTo>
                    <a:pt x="50" y="116"/>
                  </a:lnTo>
                  <a:lnTo>
                    <a:pt x="54" y="120"/>
                  </a:lnTo>
                  <a:lnTo>
                    <a:pt x="48" y="120"/>
                  </a:lnTo>
                  <a:lnTo>
                    <a:pt x="46" y="130"/>
                  </a:lnTo>
                  <a:lnTo>
                    <a:pt x="42" y="132"/>
                  </a:lnTo>
                  <a:lnTo>
                    <a:pt x="32" y="132"/>
                  </a:lnTo>
                  <a:lnTo>
                    <a:pt x="30" y="128"/>
                  </a:lnTo>
                  <a:lnTo>
                    <a:pt x="32" y="126"/>
                  </a:lnTo>
                  <a:lnTo>
                    <a:pt x="30" y="122"/>
                  </a:lnTo>
                  <a:lnTo>
                    <a:pt x="24" y="116"/>
                  </a:lnTo>
                  <a:lnTo>
                    <a:pt x="34" y="108"/>
                  </a:lnTo>
                  <a:lnTo>
                    <a:pt x="18" y="106"/>
                  </a:lnTo>
                  <a:lnTo>
                    <a:pt x="12" y="96"/>
                  </a:lnTo>
                  <a:lnTo>
                    <a:pt x="8" y="80"/>
                  </a:lnTo>
                  <a:lnTo>
                    <a:pt x="22" y="86"/>
                  </a:lnTo>
                  <a:lnTo>
                    <a:pt x="22" y="80"/>
                  </a:lnTo>
                  <a:lnTo>
                    <a:pt x="12" y="76"/>
                  </a:lnTo>
                  <a:lnTo>
                    <a:pt x="18" y="58"/>
                  </a:lnTo>
                  <a:lnTo>
                    <a:pt x="8" y="58"/>
                  </a:lnTo>
                  <a:lnTo>
                    <a:pt x="12" y="64"/>
                  </a:lnTo>
                  <a:lnTo>
                    <a:pt x="8" y="72"/>
                  </a:lnTo>
                  <a:lnTo>
                    <a:pt x="2" y="56"/>
                  </a:lnTo>
                  <a:lnTo>
                    <a:pt x="0" y="40"/>
                  </a:lnTo>
                  <a:lnTo>
                    <a:pt x="4" y="38"/>
                  </a:lnTo>
                  <a:lnTo>
                    <a:pt x="2" y="28"/>
                  </a:lnTo>
                  <a:lnTo>
                    <a:pt x="8" y="34"/>
                  </a:lnTo>
                  <a:lnTo>
                    <a:pt x="6" y="24"/>
                  </a:lnTo>
                  <a:lnTo>
                    <a:pt x="12" y="18"/>
                  </a:lnTo>
                  <a:lnTo>
                    <a:pt x="20" y="30"/>
                  </a:lnTo>
                  <a:lnTo>
                    <a:pt x="20" y="18"/>
                  </a:lnTo>
                  <a:lnTo>
                    <a:pt x="24" y="24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2" y="28"/>
                  </a:lnTo>
                  <a:lnTo>
                    <a:pt x="36" y="38"/>
                  </a:lnTo>
                  <a:lnTo>
                    <a:pt x="34" y="42"/>
                  </a:lnTo>
                  <a:lnTo>
                    <a:pt x="34" y="48"/>
                  </a:lnTo>
                  <a:lnTo>
                    <a:pt x="38" y="44"/>
                  </a:lnTo>
                  <a:lnTo>
                    <a:pt x="48" y="64"/>
                  </a:lnTo>
                  <a:lnTo>
                    <a:pt x="42" y="40"/>
                  </a:lnTo>
                  <a:lnTo>
                    <a:pt x="50" y="20"/>
                  </a:lnTo>
                  <a:lnTo>
                    <a:pt x="54" y="24"/>
                  </a:lnTo>
                  <a:lnTo>
                    <a:pt x="54" y="2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4573588" y="1639888"/>
              <a:ext cx="34925" cy="73025"/>
            </a:xfrm>
            <a:custGeom>
              <a:rect b="b" l="l" r="r" t="t"/>
              <a:pathLst>
                <a:path extrusionOk="0" h="46" w="22">
                  <a:moveTo>
                    <a:pt x="0" y="0"/>
                  </a:moveTo>
                  <a:lnTo>
                    <a:pt x="8" y="10"/>
                  </a:lnTo>
                  <a:lnTo>
                    <a:pt x="10" y="24"/>
                  </a:lnTo>
                  <a:lnTo>
                    <a:pt x="18" y="32"/>
                  </a:lnTo>
                  <a:lnTo>
                    <a:pt x="22" y="46"/>
                  </a:lnTo>
                  <a:lnTo>
                    <a:pt x="6" y="28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4779963" y="1668463"/>
              <a:ext cx="47625" cy="44450"/>
            </a:xfrm>
            <a:custGeom>
              <a:rect b="b" l="l" r="r" t="t"/>
              <a:pathLst>
                <a:path extrusionOk="0" h="28" w="30">
                  <a:moveTo>
                    <a:pt x="16" y="0"/>
                  </a:moveTo>
                  <a:lnTo>
                    <a:pt x="30" y="10"/>
                  </a:lnTo>
                  <a:lnTo>
                    <a:pt x="26" y="12"/>
                  </a:lnTo>
                  <a:lnTo>
                    <a:pt x="24" y="24"/>
                  </a:lnTo>
                  <a:lnTo>
                    <a:pt x="8" y="28"/>
                  </a:lnTo>
                  <a:lnTo>
                    <a:pt x="6" y="22"/>
                  </a:lnTo>
                  <a:lnTo>
                    <a:pt x="6" y="14"/>
                  </a:lnTo>
                  <a:lnTo>
                    <a:pt x="0" y="1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4792663" y="1703388"/>
              <a:ext cx="85725" cy="104775"/>
            </a:xfrm>
            <a:custGeom>
              <a:rect b="b" l="l" r="r" t="t"/>
              <a:pathLst>
                <a:path extrusionOk="0" h="66" w="54">
                  <a:moveTo>
                    <a:pt x="28" y="0"/>
                  </a:moveTo>
                  <a:lnTo>
                    <a:pt x="34" y="10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40" y="30"/>
                  </a:lnTo>
                  <a:lnTo>
                    <a:pt x="44" y="26"/>
                  </a:lnTo>
                  <a:lnTo>
                    <a:pt x="54" y="38"/>
                  </a:lnTo>
                  <a:lnTo>
                    <a:pt x="44" y="40"/>
                  </a:lnTo>
                  <a:lnTo>
                    <a:pt x="36" y="56"/>
                  </a:lnTo>
                  <a:lnTo>
                    <a:pt x="24" y="66"/>
                  </a:lnTo>
                  <a:lnTo>
                    <a:pt x="20" y="62"/>
                  </a:lnTo>
                  <a:lnTo>
                    <a:pt x="28" y="48"/>
                  </a:lnTo>
                  <a:lnTo>
                    <a:pt x="0" y="52"/>
                  </a:lnTo>
                  <a:lnTo>
                    <a:pt x="10" y="24"/>
                  </a:lnTo>
                  <a:lnTo>
                    <a:pt x="0" y="12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2"/>
            <p:cNvSpPr/>
            <p:nvPr/>
          </p:nvSpPr>
          <p:spPr>
            <a:xfrm>
              <a:off x="5014913" y="1484313"/>
              <a:ext cx="44450" cy="19050"/>
            </a:xfrm>
            <a:custGeom>
              <a:rect b="b" l="l" r="r" t="t"/>
              <a:pathLst>
                <a:path extrusionOk="0" h="12" w="28">
                  <a:moveTo>
                    <a:pt x="28" y="0"/>
                  </a:moveTo>
                  <a:lnTo>
                    <a:pt x="8" y="12"/>
                  </a:lnTo>
                  <a:lnTo>
                    <a:pt x="0" y="10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" name="Google Shape;422;p2"/>
            <p:cNvSpPr/>
            <p:nvPr/>
          </p:nvSpPr>
          <p:spPr>
            <a:xfrm>
              <a:off x="4910138" y="1646238"/>
              <a:ext cx="12700" cy="15875"/>
            </a:xfrm>
            <a:custGeom>
              <a:rect b="b" l="l" r="r" t="t"/>
              <a:pathLst>
                <a:path extrusionOk="0" h="10" w="8">
                  <a:moveTo>
                    <a:pt x="0" y="8"/>
                  </a:moveTo>
                  <a:lnTo>
                    <a:pt x="8" y="1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" name="Google Shape;423;p2"/>
            <p:cNvSpPr/>
            <p:nvPr/>
          </p:nvSpPr>
          <p:spPr>
            <a:xfrm>
              <a:off x="4941888" y="1630363"/>
              <a:ext cx="34925" cy="15875"/>
            </a:xfrm>
            <a:custGeom>
              <a:rect b="b" l="l" r="r" t="t"/>
              <a:pathLst>
                <a:path extrusionOk="0" h="10" w="22">
                  <a:moveTo>
                    <a:pt x="14" y="8"/>
                  </a:moveTo>
                  <a:lnTo>
                    <a:pt x="22" y="4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4751388" y="204946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0" y="2"/>
                  </a:moveTo>
                  <a:lnTo>
                    <a:pt x="2" y="6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4722813" y="1443038"/>
              <a:ext cx="203200" cy="165100"/>
            </a:xfrm>
            <a:custGeom>
              <a:rect b="b" l="l" r="r" t="t"/>
              <a:pathLst>
                <a:path extrusionOk="0" h="104" w="128">
                  <a:moveTo>
                    <a:pt x="70" y="2"/>
                  </a:moveTo>
                  <a:lnTo>
                    <a:pt x="76" y="8"/>
                  </a:lnTo>
                  <a:lnTo>
                    <a:pt x="74" y="12"/>
                  </a:lnTo>
                  <a:lnTo>
                    <a:pt x="76" y="16"/>
                  </a:lnTo>
                  <a:lnTo>
                    <a:pt x="72" y="32"/>
                  </a:lnTo>
                  <a:lnTo>
                    <a:pt x="74" y="34"/>
                  </a:lnTo>
                  <a:lnTo>
                    <a:pt x="82" y="32"/>
                  </a:lnTo>
                  <a:lnTo>
                    <a:pt x="84" y="28"/>
                  </a:lnTo>
                  <a:lnTo>
                    <a:pt x="82" y="24"/>
                  </a:lnTo>
                  <a:lnTo>
                    <a:pt x="82" y="20"/>
                  </a:lnTo>
                  <a:lnTo>
                    <a:pt x="94" y="22"/>
                  </a:lnTo>
                  <a:lnTo>
                    <a:pt x="98" y="16"/>
                  </a:lnTo>
                  <a:lnTo>
                    <a:pt x="98" y="24"/>
                  </a:lnTo>
                  <a:lnTo>
                    <a:pt x="104" y="22"/>
                  </a:lnTo>
                  <a:lnTo>
                    <a:pt x="102" y="26"/>
                  </a:lnTo>
                  <a:lnTo>
                    <a:pt x="104" y="28"/>
                  </a:lnTo>
                  <a:lnTo>
                    <a:pt x="128" y="38"/>
                  </a:lnTo>
                  <a:lnTo>
                    <a:pt x="126" y="48"/>
                  </a:lnTo>
                  <a:lnTo>
                    <a:pt x="128" y="50"/>
                  </a:lnTo>
                  <a:lnTo>
                    <a:pt x="128" y="56"/>
                  </a:lnTo>
                  <a:lnTo>
                    <a:pt x="110" y="72"/>
                  </a:lnTo>
                  <a:lnTo>
                    <a:pt x="112" y="78"/>
                  </a:lnTo>
                  <a:lnTo>
                    <a:pt x="108" y="88"/>
                  </a:lnTo>
                  <a:lnTo>
                    <a:pt x="90" y="94"/>
                  </a:lnTo>
                  <a:lnTo>
                    <a:pt x="84" y="104"/>
                  </a:lnTo>
                  <a:lnTo>
                    <a:pt x="72" y="102"/>
                  </a:lnTo>
                  <a:lnTo>
                    <a:pt x="68" y="96"/>
                  </a:lnTo>
                  <a:lnTo>
                    <a:pt x="68" y="88"/>
                  </a:lnTo>
                  <a:lnTo>
                    <a:pt x="44" y="92"/>
                  </a:lnTo>
                  <a:lnTo>
                    <a:pt x="30" y="76"/>
                  </a:lnTo>
                  <a:lnTo>
                    <a:pt x="48" y="76"/>
                  </a:lnTo>
                  <a:lnTo>
                    <a:pt x="40" y="68"/>
                  </a:lnTo>
                  <a:lnTo>
                    <a:pt x="56" y="66"/>
                  </a:lnTo>
                  <a:lnTo>
                    <a:pt x="60" y="64"/>
                  </a:lnTo>
                  <a:lnTo>
                    <a:pt x="56" y="60"/>
                  </a:lnTo>
                  <a:lnTo>
                    <a:pt x="58" y="56"/>
                  </a:lnTo>
                  <a:lnTo>
                    <a:pt x="16" y="64"/>
                  </a:lnTo>
                  <a:lnTo>
                    <a:pt x="8" y="50"/>
                  </a:lnTo>
                  <a:lnTo>
                    <a:pt x="18" y="40"/>
                  </a:lnTo>
                  <a:lnTo>
                    <a:pt x="0" y="32"/>
                  </a:lnTo>
                  <a:lnTo>
                    <a:pt x="16" y="28"/>
                  </a:lnTo>
                  <a:lnTo>
                    <a:pt x="24" y="40"/>
                  </a:lnTo>
                  <a:lnTo>
                    <a:pt x="24" y="36"/>
                  </a:lnTo>
                  <a:lnTo>
                    <a:pt x="26" y="36"/>
                  </a:lnTo>
                  <a:lnTo>
                    <a:pt x="24" y="32"/>
                  </a:lnTo>
                  <a:lnTo>
                    <a:pt x="22" y="28"/>
                  </a:lnTo>
                  <a:lnTo>
                    <a:pt x="20" y="24"/>
                  </a:lnTo>
                  <a:lnTo>
                    <a:pt x="20" y="14"/>
                  </a:lnTo>
                  <a:lnTo>
                    <a:pt x="30" y="28"/>
                  </a:lnTo>
                  <a:lnTo>
                    <a:pt x="30" y="2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26" y="10"/>
                  </a:lnTo>
                  <a:lnTo>
                    <a:pt x="28" y="0"/>
                  </a:lnTo>
                  <a:lnTo>
                    <a:pt x="44" y="26"/>
                  </a:lnTo>
                  <a:lnTo>
                    <a:pt x="58" y="22"/>
                  </a:lnTo>
                  <a:lnTo>
                    <a:pt x="58" y="26"/>
                  </a:lnTo>
                  <a:lnTo>
                    <a:pt x="58" y="32"/>
                  </a:lnTo>
                  <a:lnTo>
                    <a:pt x="64" y="44"/>
                  </a:lnTo>
                  <a:lnTo>
                    <a:pt x="66" y="42"/>
                  </a:lnTo>
                  <a:lnTo>
                    <a:pt x="64" y="40"/>
                  </a:lnTo>
                  <a:lnTo>
                    <a:pt x="66" y="38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0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6043613" y="1401763"/>
              <a:ext cx="28575" cy="15875"/>
            </a:xfrm>
            <a:custGeom>
              <a:rect b="b" l="l" r="r" t="t"/>
              <a:pathLst>
                <a:path extrusionOk="0" h="10" w="18">
                  <a:moveTo>
                    <a:pt x="4" y="0"/>
                  </a:moveTo>
                  <a:lnTo>
                    <a:pt x="18" y="4"/>
                  </a:lnTo>
                  <a:lnTo>
                    <a:pt x="2" y="10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6262688" y="1363663"/>
              <a:ext cx="1588" cy="1588"/>
            </a:xfrm>
            <a:prstGeom prst="rect">
              <a:avLst/>
            </a:pr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6243638" y="1801813"/>
              <a:ext cx="9525" cy="15875"/>
            </a:xfrm>
            <a:custGeom>
              <a:rect b="b" l="l" r="r" t="t"/>
              <a:pathLst>
                <a:path extrusionOk="0" h="10" w="6">
                  <a:moveTo>
                    <a:pt x="6" y="0"/>
                  </a:moveTo>
                  <a:lnTo>
                    <a:pt x="4" y="2"/>
                  </a:lnTo>
                  <a:lnTo>
                    <a:pt x="6" y="6"/>
                  </a:lnTo>
                  <a:lnTo>
                    <a:pt x="6" y="10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5287963" y="1398588"/>
              <a:ext cx="101600" cy="60325"/>
            </a:xfrm>
            <a:custGeom>
              <a:rect b="b" l="l" r="r" t="t"/>
              <a:pathLst>
                <a:path extrusionOk="0" h="38" w="64">
                  <a:moveTo>
                    <a:pt x="32" y="0"/>
                  </a:moveTo>
                  <a:lnTo>
                    <a:pt x="4" y="14"/>
                  </a:lnTo>
                  <a:lnTo>
                    <a:pt x="0" y="22"/>
                  </a:lnTo>
                  <a:lnTo>
                    <a:pt x="2" y="30"/>
                  </a:lnTo>
                  <a:lnTo>
                    <a:pt x="22" y="30"/>
                  </a:lnTo>
                  <a:lnTo>
                    <a:pt x="26" y="38"/>
                  </a:lnTo>
                  <a:lnTo>
                    <a:pt x="28" y="34"/>
                  </a:lnTo>
                  <a:lnTo>
                    <a:pt x="28" y="26"/>
                  </a:lnTo>
                  <a:lnTo>
                    <a:pt x="24" y="24"/>
                  </a:lnTo>
                  <a:lnTo>
                    <a:pt x="24" y="18"/>
                  </a:lnTo>
                  <a:lnTo>
                    <a:pt x="32" y="10"/>
                  </a:lnTo>
                  <a:lnTo>
                    <a:pt x="64" y="16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0" name="Google Shape;430;p2"/>
            <p:cNvSpPr/>
            <p:nvPr/>
          </p:nvSpPr>
          <p:spPr>
            <a:xfrm>
              <a:off x="5338763" y="1398588"/>
              <a:ext cx="107950" cy="117475"/>
            </a:xfrm>
            <a:custGeom>
              <a:rect b="b" l="l" r="r" t="t"/>
              <a:pathLst>
                <a:path extrusionOk="0" h="74" w="68">
                  <a:moveTo>
                    <a:pt x="58" y="0"/>
                  </a:moveTo>
                  <a:lnTo>
                    <a:pt x="42" y="0"/>
                  </a:lnTo>
                  <a:lnTo>
                    <a:pt x="46" y="12"/>
                  </a:lnTo>
                  <a:lnTo>
                    <a:pt x="32" y="22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14" y="36"/>
                  </a:lnTo>
                  <a:lnTo>
                    <a:pt x="14" y="40"/>
                  </a:lnTo>
                  <a:lnTo>
                    <a:pt x="6" y="42"/>
                  </a:lnTo>
                  <a:lnTo>
                    <a:pt x="0" y="52"/>
                  </a:lnTo>
                  <a:lnTo>
                    <a:pt x="6" y="62"/>
                  </a:lnTo>
                  <a:lnTo>
                    <a:pt x="16" y="56"/>
                  </a:lnTo>
                  <a:lnTo>
                    <a:pt x="18" y="64"/>
                  </a:lnTo>
                  <a:lnTo>
                    <a:pt x="14" y="66"/>
                  </a:lnTo>
                  <a:lnTo>
                    <a:pt x="14" y="74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32" y="58"/>
                  </a:lnTo>
                  <a:lnTo>
                    <a:pt x="32" y="52"/>
                  </a:lnTo>
                  <a:lnTo>
                    <a:pt x="28" y="44"/>
                  </a:lnTo>
                  <a:lnTo>
                    <a:pt x="46" y="46"/>
                  </a:lnTo>
                  <a:lnTo>
                    <a:pt x="50" y="36"/>
                  </a:lnTo>
                  <a:lnTo>
                    <a:pt x="44" y="32"/>
                  </a:lnTo>
                  <a:lnTo>
                    <a:pt x="64" y="28"/>
                  </a:lnTo>
                  <a:lnTo>
                    <a:pt x="68" y="16"/>
                  </a:lnTo>
                  <a:lnTo>
                    <a:pt x="64" y="12"/>
                  </a:lnTo>
                  <a:lnTo>
                    <a:pt x="58" y="6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5462588" y="1465263"/>
              <a:ext cx="28575" cy="31750"/>
            </a:xfrm>
            <a:custGeom>
              <a:rect b="b" l="l" r="r" t="t"/>
              <a:pathLst>
                <a:path extrusionOk="0" h="20" w="18">
                  <a:moveTo>
                    <a:pt x="8" y="0"/>
                  </a:moveTo>
                  <a:lnTo>
                    <a:pt x="18" y="10"/>
                  </a:lnTo>
                  <a:lnTo>
                    <a:pt x="14" y="16"/>
                  </a:lnTo>
                  <a:lnTo>
                    <a:pt x="14" y="20"/>
                  </a:lnTo>
                  <a:lnTo>
                    <a:pt x="0" y="1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" name="Google Shape;432;p2"/>
            <p:cNvSpPr/>
            <p:nvPr/>
          </p:nvSpPr>
          <p:spPr>
            <a:xfrm>
              <a:off x="5535613" y="1468438"/>
              <a:ext cx="28575" cy="34925"/>
            </a:xfrm>
            <a:custGeom>
              <a:rect b="b" l="l" r="r" t="t"/>
              <a:pathLst>
                <a:path extrusionOk="0" h="22" w="18">
                  <a:moveTo>
                    <a:pt x="12" y="0"/>
                  </a:moveTo>
                  <a:lnTo>
                    <a:pt x="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16" y="22"/>
                  </a:lnTo>
                  <a:lnTo>
                    <a:pt x="14" y="16"/>
                  </a:lnTo>
                  <a:lnTo>
                    <a:pt x="18" y="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" name="Google Shape;433;p2"/>
            <p:cNvSpPr/>
            <p:nvPr/>
          </p:nvSpPr>
          <p:spPr>
            <a:xfrm>
              <a:off x="5564188" y="1452563"/>
              <a:ext cx="41275" cy="50800"/>
            </a:xfrm>
            <a:custGeom>
              <a:rect b="b" l="l" r="r" t="t"/>
              <a:pathLst>
                <a:path extrusionOk="0" h="32" w="26">
                  <a:moveTo>
                    <a:pt x="12" y="0"/>
                  </a:moveTo>
                  <a:lnTo>
                    <a:pt x="0" y="0"/>
                  </a:lnTo>
                  <a:lnTo>
                    <a:pt x="2" y="12"/>
                  </a:lnTo>
                  <a:lnTo>
                    <a:pt x="0" y="26"/>
                  </a:lnTo>
                  <a:lnTo>
                    <a:pt x="8" y="32"/>
                  </a:lnTo>
                  <a:lnTo>
                    <a:pt x="6" y="22"/>
                  </a:lnTo>
                  <a:lnTo>
                    <a:pt x="26" y="1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5592763" y="1503363"/>
              <a:ext cx="25400" cy="25400"/>
            </a:xfrm>
            <a:custGeom>
              <a:rect b="b" l="l" r="r" t="t"/>
              <a:pathLst>
                <a:path extrusionOk="0" h="16" w="16">
                  <a:moveTo>
                    <a:pt x="10" y="0"/>
                  </a:moveTo>
                  <a:lnTo>
                    <a:pt x="0" y="8"/>
                  </a:lnTo>
                  <a:lnTo>
                    <a:pt x="8" y="16"/>
                  </a:lnTo>
                  <a:lnTo>
                    <a:pt x="16" y="12"/>
                  </a:lnTo>
                  <a:lnTo>
                    <a:pt x="16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Google Shape;435;p2"/>
            <p:cNvSpPr/>
            <p:nvPr/>
          </p:nvSpPr>
          <p:spPr>
            <a:xfrm>
              <a:off x="5608638" y="1395413"/>
              <a:ext cx="66675" cy="69850"/>
            </a:xfrm>
            <a:custGeom>
              <a:rect b="b" l="l" r="r" t="t"/>
              <a:pathLst>
                <a:path extrusionOk="0" h="44" w="42">
                  <a:moveTo>
                    <a:pt x="18" y="8"/>
                  </a:moveTo>
                  <a:lnTo>
                    <a:pt x="6" y="10"/>
                  </a:lnTo>
                  <a:lnTo>
                    <a:pt x="0" y="30"/>
                  </a:lnTo>
                  <a:lnTo>
                    <a:pt x="6" y="44"/>
                  </a:lnTo>
                  <a:lnTo>
                    <a:pt x="30" y="42"/>
                  </a:lnTo>
                  <a:lnTo>
                    <a:pt x="26" y="20"/>
                  </a:lnTo>
                  <a:lnTo>
                    <a:pt x="42" y="16"/>
                  </a:lnTo>
                  <a:lnTo>
                    <a:pt x="36" y="0"/>
                  </a:ln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Google Shape;436;p2"/>
            <p:cNvSpPr/>
            <p:nvPr/>
          </p:nvSpPr>
          <p:spPr>
            <a:xfrm>
              <a:off x="5627688" y="1370013"/>
              <a:ext cx="28575" cy="25400"/>
            </a:xfrm>
            <a:custGeom>
              <a:rect b="b" l="l" r="r" t="t"/>
              <a:pathLst>
                <a:path extrusionOk="0" h="16" w="18">
                  <a:moveTo>
                    <a:pt x="12" y="0"/>
                  </a:moveTo>
                  <a:lnTo>
                    <a:pt x="0" y="12"/>
                  </a:lnTo>
                  <a:lnTo>
                    <a:pt x="16" y="16"/>
                  </a:lnTo>
                  <a:lnTo>
                    <a:pt x="18" y="10"/>
                  </a:lnTo>
                  <a:lnTo>
                    <a:pt x="16" y="8"/>
                  </a:lnTo>
                  <a:lnTo>
                    <a:pt x="18" y="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p2"/>
            <p:cNvSpPr/>
            <p:nvPr/>
          </p:nvSpPr>
          <p:spPr>
            <a:xfrm>
              <a:off x="5678488" y="1331913"/>
              <a:ext cx="63500" cy="85725"/>
            </a:xfrm>
            <a:custGeom>
              <a:rect b="b" l="l" r="r" t="t"/>
              <a:pathLst>
                <a:path extrusionOk="0" h="54" w="40">
                  <a:moveTo>
                    <a:pt x="14" y="6"/>
                  </a:moveTo>
                  <a:lnTo>
                    <a:pt x="2" y="22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12" y="54"/>
                  </a:lnTo>
                  <a:lnTo>
                    <a:pt x="22" y="34"/>
                  </a:lnTo>
                  <a:lnTo>
                    <a:pt x="40" y="34"/>
                  </a:lnTo>
                  <a:lnTo>
                    <a:pt x="30" y="16"/>
                  </a:lnTo>
                  <a:lnTo>
                    <a:pt x="32" y="10"/>
                  </a:lnTo>
                  <a:lnTo>
                    <a:pt x="32" y="2"/>
                  </a:lnTo>
                  <a:lnTo>
                    <a:pt x="32" y="0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" name="Google Shape;438;p2"/>
            <p:cNvSpPr/>
            <p:nvPr/>
          </p:nvSpPr>
          <p:spPr>
            <a:xfrm>
              <a:off x="5675313" y="1281113"/>
              <a:ext cx="25400" cy="12700"/>
            </a:xfrm>
            <a:custGeom>
              <a:rect b="b" l="l" r="r" t="t"/>
              <a:pathLst>
                <a:path extrusionOk="0" h="8" w="16">
                  <a:moveTo>
                    <a:pt x="16" y="0"/>
                  </a:moveTo>
                  <a:lnTo>
                    <a:pt x="16" y="6"/>
                  </a:lnTo>
                  <a:lnTo>
                    <a:pt x="12" y="8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Google Shape;439;p2"/>
            <p:cNvSpPr/>
            <p:nvPr/>
          </p:nvSpPr>
          <p:spPr>
            <a:xfrm>
              <a:off x="5580063" y="1268413"/>
              <a:ext cx="22225" cy="22225"/>
            </a:xfrm>
            <a:custGeom>
              <a:rect b="b" l="l" r="r" t="t"/>
              <a:pathLst>
                <a:path extrusionOk="0" h="14" w="14">
                  <a:moveTo>
                    <a:pt x="8" y="0"/>
                  </a:moveTo>
                  <a:lnTo>
                    <a:pt x="0" y="2"/>
                  </a:lnTo>
                  <a:lnTo>
                    <a:pt x="0" y="10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Google Shape;440;p2"/>
            <p:cNvSpPr/>
            <p:nvPr/>
          </p:nvSpPr>
          <p:spPr>
            <a:xfrm>
              <a:off x="5554663" y="1306513"/>
              <a:ext cx="34925" cy="22225"/>
            </a:xfrm>
            <a:custGeom>
              <a:rect b="b" l="l" r="r" t="t"/>
              <a:pathLst>
                <a:path extrusionOk="0" h="14" w="22">
                  <a:moveTo>
                    <a:pt x="14" y="0"/>
                  </a:moveTo>
                  <a:lnTo>
                    <a:pt x="0" y="10"/>
                  </a:lnTo>
                  <a:lnTo>
                    <a:pt x="20" y="14"/>
                  </a:lnTo>
                  <a:lnTo>
                    <a:pt x="22" y="1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1" name="Google Shape;441;p2"/>
            <p:cNvSpPr/>
            <p:nvPr/>
          </p:nvSpPr>
          <p:spPr>
            <a:xfrm>
              <a:off x="5529263" y="1328738"/>
              <a:ext cx="47625" cy="31750"/>
            </a:xfrm>
            <a:custGeom>
              <a:rect b="b" l="l" r="r" t="t"/>
              <a:pathLst>
                <a:path extrusionOk="0" h="20" w="30">
                  <a:moveTo>
                    <a:pt x="14" y="0"/>
                  </a:moveTo>
                  <a:lnTo>
                    <a:pt x="12" y="0"/>
                  </a:lnTo>
                  <a:lnTo>
                    <a:pt x="14" y="8"/>
                  </a:lnTo>
                  <a:lnTo>
                    <a:pt x="12" y="14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30" y="1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p2"/>
            <p:cNvSpPr/>
            <p:nvPr/>
          </p:nvSpPr>
          <p:spPr>
            <a:xfrm>
              <a:off x="5576888" y="1401763"/>
              <a:ext cx="22225" cy="15875"/>
            </a:xfrm>
            <a:custGeom>
              <a:rect b="b" l="l" r="r" t="t"/>
              <a:pathLst>
                <a:path extrusionOk="0" h="10" w="14">
                  <a:moveTo>
                    <a:pt x="12" y="0"/>
                  </a:moveTo>
                  <a:lnTo>
                    <a:pt x="14" y="6"/>
                  </a:lnTo>
                  <a:lnTo>
                    <a:pt x="10" y="10"/>
                  </a:lnTo>
                  <a:lnTo>
                    <a:pt x="0" y="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Google Shape;443;p2"/>
            <p:cNvSpPr/>
            <p:nvPr/>
          </p:nvSpPr>
          <p:spPr>
            <a:xfrm>
              <a:off x="5526088" y="1417638"/>
              <a:ext cx="34925" cy="15875"/>
            </a:xfrm>
            <a:custGeom>
              <a:rect b="b" l="l" r="r" t="t"/>
              <a:pathLst>
                <a:path extrusionOk="0" h="10" w="22">
                  <a:moveTo>
                    <a:pt x="10" y="0"/>
                  </a:moveTo>
                  <a:lnTo>
                    <a:pt x="0" y="4"/>
                  </a:lnTo>
                  <a:lnTo>
                    <a:pt x="2" y="10"/>
                  </a:lnTo>
                  <a:lnTo>
                    <a:pt x="22" y="8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4" name="Google Shape;444;p2"/>
            <p:cNvSpPr/>
            <p:nvPr/>
          </p:nvSpPr>
          <p:spPr>
            <a:xfrm>
              <a:off x="5497513" y="1398588"/>
              <a:ext cx="38100" cy="22225"/>
            </a:xfrm>
            <a:custGeom>
              <a:rect b="b" l="l" r="r" t="t"/>
              <a:pathLst>
                <a:path extrusionOk="0" h="14" w="24">
                  <a:moveTo>
                    <a:pt x="8" y="0"/>
                  </a:moveTo>
                  <a:lnTo>
                    <a:pt x="0" y="2"/>
                  </a:lnTo>
                  <a:lnTo>
                    <a:pt x="8" y="14"/>
                  </a:lnTo>
                  <a:lnTo>
                    <a:pt x="24" y="1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p2"/>
            <p:cNvSpPr/>
            <p:nvPr/>
          </p:nvSpPr>
          <p:spPr>
            <a:xfrm>
              <a:off x="5503863" y="1373188"/>
              <a:ext cx="69850" cy="53975"/>
            </a:xfrm>
            <a:custGeom>
              <a:rect b="b" l="l" r="r" t="t"/>
              <a:pathLst>
                <a:path extrusionOk="0" h="34" w="44">
                  <a:moveTo>
                    <a:pt x="20" y="8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6" y="12"/>
                  </a:lnTo>
                  <a:lnTo>
                    <a:pt x="32" y="24"/>
                  </a:lnTo>
                  <a:lnTo>
                    <a:pt x="36" y="34"/>
                  </a:lnTo>
                  <a:lnTo>
                    <a:pt x="44" y="26"/>
                  </a:lnTo>
                  <a:lnTo>
                    <a:pt x="20" y="8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6" name="Google Shape;446;p2"/>
            <p:cNvSpPr/>
            <p:nvPr/>
          </p:nvSpPr>
          <p:spPr>
            <a:xfrm>
              <a:off x="5541963" y="1373188"/>
              <a:ext cx="41275" cy="31750"/>
            </a:xfrm>
            <a:custGeom>
              <a:rect b="b" l="l" r="r" t="t"/>
              <a:pathLst>
                <a:path extrusionOk="0" h="20" w="26">
                  <a:moveTo>
                    <a:pt x="10" y="0"/>
                  </a:moveTo>
                  <a:lnTo>
                    <a:pt x="0" y="0"/>
                  </a:lnTo>
                  <a:lnTo>
                    <a:pt x="16" y="20"/>
                  </a:lnTo>
                  <a:lnTo>
                    <a:pt x="26" y="16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2"/>
            <p:cNvSpPr/>
            <p:nvPr/>
          </p:nvSpPr>
          <p:spPr>
            <a:xfrm>
              <a:off x="5373688" y="2392363"/>
              <a:ext cx="44450" cy="50800"/>
            </a:xfrm>
            <a:custGeom>
              <a:rect b="b" l="l" r="r" t="t"/>
              <a:pathLst>
                <a:path extrusionOk="0" h="32" w="28">
                  <a:moveTo>
                    <a:pt x="6" y="2"/>
                  </a:moveTo>
                  <a:lnTo>
                    <a:pt x="14" y="0"/>
                  </a:lnTo>
                  <a:lnTo>
                    <a:pt x="24" y="14"/>
                  </a:lnTo>
                  <a:lnTo>
                    <a:pt x="26" y="10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6" y="16"/>
                  </a:lnTo>
                  <a:lnTo>
                    <a:pt x="18" y="26"/>
                  </a:lnTo>
                  <a:lnTo>
                    <a:pt x="12" y="30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2" y="32"/>
                  </a:lnTo>
                  <a:lnTo>
                    <a:pt x="0" y="26"/>
                  </a:lnTo>
                  <a:lnTo>
                    <a:pt x="0" y="1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Google Shape;448;p2"/>
            <p:cNvSpPr/>
            <p:nvPr/>
          </p:nvSpPr>
          <p:spPr>
            <a:xfrm>
              <a:off x="5443538" y="2135188"/>
              <a:ext cx="130175" cy="196850"/>
            </a:xfrm>
            <a:custGeom>
              <a:rect b="b" l="l" r="r" t="t"/>
              <a:pathLst>
                <a:path extrusionOk="0" h="124" w="82">
                  <a:moveTo>
                    <a:pt x="30" y="4"/>
                  </a:moveTo>
                  <a:lnTo>
                    <a:pt x="48" y="0"/>
                  </a:lnTo>
                  <a:lnTo>
                    <a:pt x="68" y="10"/>
                  </a:lnTo>
                  <a:lnTo>
                    <a:pt x="60" y="16"/>
                  </a:lnTo>
                  <a:lnTo>
                    <a:pt x="66" y="18"/>
                  </a:lnTo>
                  <a:lnTo>
                    <a:pt x="64" y="20"/>
                  </a:lnTo>
                  <a:lnTo>
                    <a:pt x="64" y="24"/>
                  </a:lnTo>
                  <a:lnTo>
                    <a:pt x="54" y="30"/>
                  </a:lnTo>
                  <a:lnTo>
                    <a:pt x="60" y="32"/>
                  </a:lnTo>
                  <a:lnTo>
                    <a:pt x="54" y="42"/>
                  </a:lnTo>
                  <a:lnTo>
                    <a:pt x="54" y="54"/>
                  </a:lnTo>
                  <a:lnTo>
                    <a:pt x="54" y="64"/>
                  </a:lnTo>
                  <a:lnTo>
                    <a:pt x="56" y="80"/>
                  </a:lnTo>
                  <a:lnTo>
                    <a:pt x="62" y="96"/>
                  </a:lnTo>
                  <a:lnTo>
                    <a:pt x="82" y="116"/>
                  </a:lnTo>
                  <a:lnTo>
                    <a:pt x="78" y="122"/>
                  </a:lnTo>
                  <a:lnTo>
                    <a:pt x="76" y="124"/>
                  </a:lnTo>
                  <a:lnTo>
                    <a:pt x="68" y="118"/>
                  </a:lnTo>
                  <a:lnTo>
                    <a:pt x="70" y="114"/>
                  </a:lnTo>
                  <a:lnTo>
                    <a:pt x="64" y="118"/>
                  </a:lnTo>
                  <a:lnTo>
                    <a:pt x="68" y="122"/>
                  </a:lnTo>
                  <a:lnTo>
                    <a:pt x="54" y="116"/>
                  </a:lnTo>
                  <a:lnTo>
                    <a:pt x="50" y="122"/>
                  </a:lnTo>
                  <a:lnTo>
                    <a:pt x="44" y="114"/>
                  </a:lnTo>
                  <a:lnTo>
                    <a:pt x="32" y="112"/>
                  </a:lnTo>
                  <a:lnTo>
                    <a:pt x="30" y="104"/>
                  </a:lnTo>
                  <a:lnTo>
                    <a:pt x="38" y="100"/>
                  </a:lnTo>
                  <a:lnTo>
                    <a:pt x="28" y="94"/>
                  </a:lnTo>
                  <a:lnTo>
                    <a:pt x="34" y="84"/>
                  </a:lnTo>
                  <a:lnTo>
                    <a:pt x="26" y="92"/>
                  </a:lnTo>
                  <a:lnTo>
                    <a:pt x="26" y="82"/>
                  </a:lnTo>
                  <a:lnTo>
                    <a:pt x="18" y="86"/>
                  </a:lnTo>
                  <a:lnTo>
                    <a:pt x="18" y="80"/>
                  </a:lnTo>
                  <a:lnTo>
                    <a:pt x="16" y="78"/>
                  </a:lnTo>
                  <a:lnTo>
                    <a:pt x="14" y="84"/>
                  </a:lnTo>
                  <a:lnTo>
                    <a:pt x="12" y="80"/>
                  </a:lnTo>
                  <a:lnTo>
                    <a:pt x="8" y="84"/>
                  </a:lnTo>
                  <a:lnTo>
                    <a:pt x="2" y="80"/>
                  </a:lnTo>
                  <a:lnTo>
                    <a:pt x="0" y="72"/>
                  </a:lnTo>
                  <a:lnTo>
                    <a:pt x="2" y="60"/>
                  </a:lnTo>
                  <a:lnTo>
                    <a:pt x="10" y="56"/>
                  </a:lnTo>
                  <a:lnTo>
                    <a:pt x="12" y="60"/>
                  </a:lnTo>
                  <a:lnTo>
                    <a:pt x="14" y="50"/>
                  </a:lnTo>
                  <a:lnTo>
                    <a:pt x="16" y="50"/>
                  </a:lnTo>
                  <a:lnTo>
                    <a:pt x="16" y="46"/>
                  </a:lnTo>
                  <a:lnTo>
                    <a:pt x="22" y="36"/>
                  </a:lnTo>
                  <a:lnTo>
                    <a:pt x="18" y="38"/>
                  </a:lnTo>
                  <a:lnTo>
                    <a:pt x="18" y="36"/>
                  </a:lnTo>
                  <a:lnTo>
                    <a:pt x="18" y="34"/>
                  </a:lnTo>
                  <a:lnTo>
                    <a:pt x="12" y="30"/>
                  </a:lnTo>
                  <a:lnTo>
                    <a:pt x="14" y="26"/>
                  </a:lnTo>
                  <a:lnTo>
                    <a:pt x="26" y="20"/>
                  </a:lnTo>
                  <a:lnTo>
                    <a:pt x="22" y="20"/>
                  </a:lnTo>
                  <a:lnTo>
                    <a:pt x="24" y="18"/>
                  </a:lnTo>
                  <a:lnTo>
                    <a:pt x="22" y="12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Google Shape;449;p2"/>
            <p:cNvSpPr/>
            <p:nvPr/>
          </p:nvSpPr>
          <p:spPr>
            <a:xfrm>
              <a:off x="5491163" y="1836738"/>
              <a:ext cx="327025" cy="307975"/>
            </a:xfrm>
            <a:custGeom>
              <a:rect b="b" l="l" r="r" t="t"/>
              <a:pathLst>
                <a:path extrusionOk="0" h="194" w="206">
                  <a:moveTo>
                    <a:pt x="0" y="168"/>
                  </a:moveTo>
                  <a:lnTo>
                    <a:pt x="14" y="160"/>
                  </a:lnTo>
                  <a:lnTo>
                    <a:pt x="12" y="160"/>
                  </a:lnTo>
                  <a:lnTo>
                    <a:pt x="14" y="156"/>
                  </a:lnTo>
                  <a:lnTo>
                    <a:pt x="18" y="152"/>
                  </a:lnTo>
                  <a:lnTo>
                    <a:pt x="18" y="148"/>
                  </a:lnTo>
                  <a:lnTo>
                    <a:pt x="26" y="144"/>
                  </a:lnTo>
                  <a:lnTo>
                    <a:pt x="20" y="140"/>
                  </a:lnTo>
                  <a:lnTo>
                    <a:pt x="30" y="138"/>
                  </a:lnTo>
                  <a:lnTo>
                    <a:pt x="24" y="134"/>
                  </a:lnTo>
                  <a:lnTo>
                    <a:pt x="24" y="126"/>
                  </a:lnTo>
                  <a:lnTo>
                    <a:pt x="26" y="122"/>
                  </a:lnTo>
                  <a:lnTo>
                    <a:pt x="30" y="112"/>
                  </a:lnTo>
                  <a:lnTo>
                    <a:pt x="24" y="112"/>
                  </a:lnTo>
                  <a:lnTo>
                    <a:pt x="24" y="106"/>
                  </a:lnTo>
                  <a:lnTo>
                    <a:pt x="26" y="100"/>
                  </a:lnTo>
                  <a:lnTo>
                    <a:pt x="32" y="106"/>
                  </a:lnTo>
                  <a:lnTo>
                    <a:pt x="36" y="102"/>
                  </a:lnTo>
                  <a:lnTo>
                    <a:pt x="40" y="94"/>
                  </a:lnTo>
                  <a:lnTo>
                    <a:pt x="50" y="94"/>
                  </a:lnTo>
                  <a:lnTo>
                    <a:pt x="56" y="88"/>
                  </a:lnTo>
                  <a:lnTo>
                    <a:pt x="54" y="82"/>
                  </a:lnTo>
                  <a:lnTo>
                    <a:pt x="56" y="78"/>
                  </a:lnTo>
                  <a:lnTo>
                    <a:pt x="66" y="74"/>
                  </a:lnTo>
                  <a:lnTo>
                    <a:pt x="68" y="66"/>
                  </a:lnTo>
                  <a:lnTo>
                    <a:pt x="90" y="48"/>
                  </a:lnTo>
                  <a:lnTo>
                    <a:pt x="94" y="48"/>
                  </a:lnTo>
                  <a:lnTo>
                    <a:pt x="90" y="56"/>
                  </a:lnTo>
                  <a:lnTo>
                    <a:pt x="98" y="52"/>
                  </a:lnTo>
                  <a:lnTo>
                    <a:pt x="100" y="48"/>
                  </a:lnTo>
                  <a:lnTo>
                    <a:pt x="96" y="44"/>
                  </a:lnTo>
                  <a:lnTo>
                    <a:pt x="100" y="40"/>
                  </a:lnTo>
                  <a:lnTo>
                    <a:pt x="98" y="38"/>
                  </a:lnTo>
                  <a:lnTo>
                    <a:pt x="114" y="40"/>
                  </a:lnTo>
                  <a:lnTo>
                    <a:pt x="114" y="46"/>
                  </a:lnTo>
                  <a:lnTo>
                    <a:pt x="118" y="46"/>
                  </a:lnTo>
                  <a:lnTo>
                    <a:pt x="142" y="38"/>
                  </a:lnTo>
                  <a:lnTo>
                    <a:pt x="160" y="26"/>
                  </a:lnTo>
                  <a:lnTo>
                    <a:pt x="162" y="24"/>
                  </a:lnTo>
                  <a:lnTo>
                    <a:pt x="162" y="16"/>
                  </a:lnTo>
                  <a:lnTo>
                    <a:pt x="162" y="14"/>
                  </a:lnTo>
                  <a:lnTo>
                    <a:pt x="182" y="0"/>
                  </a:lnTo>
                  <a:lnTo>
                    <a:pt x="198" y="2"/>
                  </a:lnTo>
                  <a:lnTo>
                    <a:pt x="202" y="8"/>
                  </a:lnTo>
                  <a:lnTo>
                    <a:pt x="206" y="18"/>
                  </a:lnTo>
                  <a:lnTo>
                    <a:pt x="202" y="26"/>
                  </a:lnTo>
                  <a:lnTo>
                    <a:pt x="206" y="28"/>
                  </a:lnTo>
                  <a:lnTo>
                    <a:pt x="194" y="42"/>
                  </a:lnTo>
                  <a:lnTo>
                    <a:pt x="196" y="46"/>
                  </a:lnTo>
                  <a:lnTo>
                    <a:pt x="190" y="44"/>
                  </a:lnTo>
                  <a:lnTo>
                    <a:pt x="178" y="54"/>
                  </a:lnTo>
                  <a:lnTo>
                    <a:pt x="158" y="60"/>
                  </a:lnTo>
                  <a:lnTo>
                    <a:pt x="136" y="76"/>
                  </a:lnTo>
                  <a:lnTo>
                    <a:pt x="132" y="70"/>
                  </a:lnTo>
                  <a:lnTo>
                    <a:pt x="130" y="78"/>
                  </a:lnTo>
                  <a:lnTo>
                    <a:pt x="114" y="88"/>
                  </a:lnTo>
                  <a:lnTo>
                    <a:pt x="102" y="104"/>
                  </a:lnTo>
                  <a:lnTo>
                    <a:pt x="90" y="104"/>
                  </a:lnTo>
                  <a:lnTo>
                    <a:pt x="90" y="108"/>
                  </a:lnTo>
                  <a:lnTo>
                    <a:pt x="94" y="114"/>
                  </a:lnTo>
                  <a:lnTo>
                    <a:pt x="88" y="120"/>
                  </a:lnTo>
                  <a:lnTo>
                    <a:pt x="86" y="124"/>
                  </a:lnTo>
                  <a:lnTo>
                    <a:pt x="76" y="122"/>
                  </a:lnTo>
                  <a:lnTo>
                    <a:pt x="82" y="132"/>
                  </a:lnTo>
                  <a:lnTo>
                    <a:pt x="72" y="126"/>
                  </a:lnTo>
                  <a:lnTo>
                    <a:pt x="74" y="134"/>
                  </a:lnTo>
                  <a:lnTo>
                    <a:pt x="72" y="132"/>
                  </a:lnTo>
                  <a:lnTo>
                    <a:pt x="72" y="138"/>
                  </a:lnTo>
                  <a:lnTo>
                    <a:pt x="68" y="140"/>
                  </a:lnTo>
                  <a:lnTo>
                    <a:pt x="60" y="132"/>
                  </a:lnTo>
                  <a:lnTo>
                    <a:pt x="68" y="148"/>
                  </a:lnTo>
                  <a:lnTo>
                    <a:pt x="64" y="150"/>
                  </a:lnTo>
                  <a:lnTo>
                    <a:pt x="64" y="154"/>
                  </a:lnTo>
                  <a:lnTo>
                    <a:pt x="64" y="154"/>
                  </a:lnTo>
                  <a:lnTo>
                    <a:pt x="60" y="152"/>
                  </a:lnTo>
                  <a:lnTo>
                    <a:pt x="62" y="158"/>
                  </a:lnTo>
                  <a:lnTo>
                    <a:pt x="60" y="160"/>
                  </a:lnTo>
                  <a:lnTo>
                    <a:pt x="52" y="146"/>
                  </a:lnTo>
                  <a:lnTo>
                    <a:pt x="50" y="152"/>
                  </a:lnTo>
                  <a:lnTo>
                    <a:pt x="50" y="154"/>
                  </a:lnTo>
                  <a:lnTo>
                    <a:pt x="48" y="156"/>
                  </a:lnTo>
                  <a:lnTo>
                    <a:pt x="56" y="162"/>
                  </a:lnTo>
                  <a:lnTo>
                    <a:pt x="54" y="164"/>
                  </a:lnTo>
                  <a:lnTo>
                    <a:pt x="54" y="170"/>
                  </a:lnTo>
                  <a:lnTo>
                    <a:pt x="46" y="168"/>
                  </a:lnTo>
                  <a:lnTo>
                    <a:pt x="50" y="176"/>
                  </a:lnTo>
                  <a:lnTo>
                    <a:pt x="48" y="180"/>
                  </a:lnTo>
                  <a:lnTo>
                    <a:pt x="42" y="174"/>
                  </a:lnTo>
                  <a:lnTo>
                    <a:pt x="46" y="186"/>
                  </a:lnTo>
                  <a:lnTo>
                    <a:pt x="40" y="194"/>
                  </a:lnTo>
                  <a:lnTo>
                    <a:pt x="20" y="186"/>
                  </a:lnTo>
                  <a:lnTo>
                    <a:pt x="6" y="190"/>
                  </a:lnTo>
                  <a:lnTo>
                    <a:pt x="10" y="184"/>
                  </a:lnTo>
                  <a:lnTo>
                    <a:pt x="8" y="184"/>
                  </a:lnTo>
                  <a:lnTo>
                    <a:pt x="8" y="180"/>
                  </a:lnTo>
                  <a:lnTo>
                    <a:pt x="18" y="174"/>
                  </a:lnTo>
                  <a:lnTo>
                    <a:pt x="4" y="176"/>
                  </a:lnTo>
                  <a:lnTo>
                    <a:pt x="0" y="168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Google Shape;450;p2"/>
            <p:cNvSpPr/>
            <p:nvPr/>
          </p:nvSpPr>
          <p:spPr>
            <a:xfrm>
              <a:off x="5462588" y="2278063"/>
              <a:ext cx="19050" cy="28575"/>
            </a:xfrm>
            <a:custGeom>
              <a:rect b="b" l="l" r="r" t="t"/>
              <a:pathLst>
                <a:path extrusionOk="0" h="18" w="12">
                  <a:moveTo>
                    <a:pt x="0" y="2"/>
                  </a:moveTo>
                  <a:lnTo>
                    <a:pt x="8" y="0"/>
                  </a:lnTo>
                  <a:lnTo>
                    <a:pt x="10" y="6"/>
                  </a:lnTo>
                  <a:lnTo>
                    <a:pt x="12" y="18"/>
                  </a:lnTo>
                  <a:lnTo>
                    <a:pt x="6" y="6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p2"/>
            <p:cNvSpPr/>
            <p:nvPr/>
          </p:nvSpPr>
          <p:spPr>
            <a:xfrm>
              <a:off x="5592763" y="2335213"/>
              <a:ext cx="44450" cy="47625"/>
            </a:xfrm>
            <a:custGeom>
              <a:rect b="b" l="l" r="r" t="t"/>
              <a:pathLst>
                <a:path extrusionOk="0" h="30" w="28">
                  <a:moveTo>
                    <a:pt x="4" y="18"/>
                  </a:moveTo>
                  <a:lnTo>
                    <a:pt x="0" y="10"/>
                  </a:lnTo>
                  <a:lnTo>
                    <a:pt x="6" y="10"/>
                  </a:lnTo>
                  <a:lnTo>
                    <a:pt x="2" y="6"/>
                  </a:lnTo>
                  <a:lnTo>
                    <a:pt x="8" y="0"/>
                  </a:lnTo>
                  <a:lnTo>
                    <a:pt x="28" y="26"/>
                  </a:lnTo>
                  <a:lnTo>
                    <a:pt x="26" y="30"/>
                  </a:lnTo>
                  <a:lnTo>
                    <a:pt x="18" y="30"/>
                  </a:lnTo>
                  <a:lnTo>
                    <a:pt x="6" y="20"/>
                  </a:lnTo>
                  <a:lnTo>
                    <a:pt x="10" y="28"/>
                  </a:lnTo>
                  <a:lnTo>
                    <a:pt x="4" y="18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" name="Google Shape;452;p2"/>
            <p:cNvSpPr/>
            <p:nvPr/>
          </p:nvSpPr>
          <p:spPr>
            <a:xfrm>
              <a:off x="5840413" y="2128838"/>
              <a:ext cx="31750" cy="31750"/>
            </a:xfrm>
            <a:custGeom>
              <a:rect b="b" l="l" r="r" t="t"/>
              <a:pathLst>
                <a:path extrusionOk="0" h="20" w="20">
                  <a:moveTo>
                    <a:pt x="2" y="20"/>
                  </a:moveTo>
                  <a:lnTo>
                    <a:pt x="0" y="20"/>
                  </a:lnTo>
                  <a:lnTo>
                    <a:pt x="2" y="14"/>
                  </a:lnTo>
                  <a:lnTo>
                    <a:pt x="2" y="8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2" y="10"/>
                  </a:lnTo>
                  <a:lnTo>
                    <a:pt x="20" y="12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" name="Google Shape;453;p2"/>
            <p:cNvSpPr/>
            <p:nvPr/>
          </p:nvSpPr>
          <p:spPr>
            <a:xfrm>
              <a:off x="6021388" y="2160588"/>
              <a:ext cx="19050" cy="22225"/>
            </a:xfrm>
            <a:custGeom>
              <a:rect b="b" l="l" r="r" t="t"/>
              <a:pathLst>
                <a:path extrusionOk="0" h="14" w="12">
                  <a:moveTo>
                    <a:pt x="8" y="0"/>
                  </a:moveTo>
                  <a:lnTo>
                    <a:pt x="12" y="6"/>
                  </a:lnTo>
                  <a:lnTo>
                    <a:pt x="12" y="14"/>
                  </a:lnTo>
                  <a:lnTo>
                    <a:pt x="0" y="1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" name="Google Shape;454;p2"/>
            <p:cNvSpPr/>
            <p:nvPr/>
          </p:nvSpPr>
          <p:spPr>
            <a:xfrm>
              <a:off x="5986463" y="2192338"/>
              <a:ext cx="28575" cy="22225"/>
            </a:xfrm>
            <a:custGeom>
              <a:rect b="b" l="l" r="r" t="t"/>
              <a:pathLst>
                <a:path extrusionOk="0" h="14" w="18">
                  <a:moveTo>
                    <a:pt x="4" y="4"/>
                  </a:moveTo>
                  <a:lnTo>
                    <a:pt x="8" y="0"/>
                  </a:lnTo>
                  <a:lnTo>
                    <a:pt x="18" y="4"/>
                  </a:lnTo>
                  <a:lnTo>
                    <a:pt x="12" y="12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" name="Google Shape;455;p2"/>
            <p:cNvSpPr/>
            <p:nvPr/>
          </p:nvSpPr>
          <p:spPr>
            <a:xfrm>
              <a:off x="6081713" y="1963738"/>
              <a:ext cx="15875" cy="28575"/>
            </a:xfrm>
            <a:custGeom>
              <a:rect b="b" l="l" r="r" t="t"/>
              <a:pathLst>
                <a:path extrusionOk="0" h="18" w="10">
                  <a:moveTo>
                    <a:pt x="10" y="6"/>
                  </a:moveTo>
                  <a:lnTo>
                    <a:pt x="10" y="10"/>
                  </a:lnTo>
                  <a:lnTo>
                    <a:pt x="8" y="8"/>
                  </a:lnTo>
                  <a:lnTo>
                    <a:pt x="8" y="18"/>
                  </a:lnTo>
                  <a:lnTo>
                    <a:pt x="6" y="8"/>
                  </a:lnTo>
                  <a:lnTo>
                    <a:pt x="2" y="8"/>
                  </a:lnTo>
                  <a:lnTo>
                    <a:pt x="2" y="16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0"/>
                  </a:lnTo>
                  <a:lnTo>
                    <a:pt x="10" y="2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Google Shape;456;p2"/>
            <p:cNvSpPr/>
            <p:nvPr/>
          </p:nvSpPr>
          <p:spPr>
            <a:xfrm>
              <a:off x="6100763" y="2328863"/>
              <a:ext cx="9525" cy="22225"/>
            </a:xfrm>
            <a:custGeom>
              <a:rect b="b" l="l" r="r" t="t"/>
              <a:pathLst>
                <a:path extrusionOk="0" h="14" w="6">
                  <a:moveTo>
                    <a:pt x="0" y="6"/>
                  </a:moveTo>
                  <a:lnTo>
                    <a:pt x="2" y="0"/>
                  </a:lnTo>
                  <a:lnTo>
                    <a:pt x="6" y="12"/>
                  </a:lnTo>
                  <a:lnTo>
                    <a:pt x="2" y="1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Google Shape;457;p2"/>
            <p:cNvSpPr/>
            <p:nvPr/>
          </p:nvSpPr>
          <p:spPr>
            <a:xfrm>
              <a:off x="5526088" y="3878263"/>
              <a:ext cx="15875" cy="9525"/>
            </a:xfrm>
            <a:custGeom>
              <a:rect b="b" l="l" r="r" t="t"/>
              <a:pathLst>
                <a:path extrusionOk="0" h="6" w="10">
                  <a:moveTo>
                    <a:pt x="10" y="0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2"/>
            <p:cNvSpPr/>
            <p:nvPr/>
          </p:nvSpPr>
          <p:spPr>
            <a:xfrm>
              <a:off x="5595938" y="4021138"/>
              <a:ext cx="6350" cy="9525"/>
            </a:xfrm>
            <a:custGeom>
              <a:rect b="b" l="l" r="r" t="t"/>
              <a:pathLst>
                <a:path extrusionOk="0" h="6" w="4">
                  <a:moveTo>
                    <a:pt x="0" y="6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Google Shape;459;p2"/>
            <p:cNvSpPr/>
            <p:nvPr/>
          </p:nvSpPr>
          <p:spPr>
            <a:xfrm>
              <a:off x="5487988" y="393858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0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2"/>
            <p:cNvSpPr/>
            <p:nvPr/>
          </p:nvSpPr>
          <p:spPr>
            <a:xfrm>
              <a:off x="5256213" y="4176713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2"/>
            <p:cNvSpPr/>
            <p:nvPr/>
          </p:nvSpPr>
          <p:spPr>
            <a:xfrm>
              <a:off x="5256213" y="41703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2"/>
            <p:cNvSpPr/>
            <p:nvPr/>
          </p:nvSpPr>
          <p:spPr>
            <a:xfrm>
              <a:off x="5459413" y="4208463"/>
              <a:ext cx="6350" cy="1588"/>
            </a:xfrm>
            <a:custGeom>
              <a:rect b="b" l="l" r="r" t="t"/>
              <a:pathLst>
                <a:path extrusionOk="0" h="120000"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Google Shape;463;p2"/>
            <p:cNvSpPr/>
            <p:nvPr/>
          </p:nvSpPr>
          <p:spPr>
            <a:xfrm>
              <a:off x="5484813" y="4198938"/>
              <a:ext cx="22225" cy="9525"/>
            </a:xfrm>
            <a:custGeom>
              <a:rect b="b" l="l" r="r" t="t"/>
              <a:pathLst>
                <a:path extrusionOk="0" h="6" w="14">
                  <a:moveTo>
                    <a:pt x="14" y="2"/>
                  </a:moveTo>
                  <a:lnTo>
                    <a:pt x="14" y="2"/>
                  </a:lnTo>
                  <a:lnTo>
                    <a:pt x="12" y="4"/>
                  </a:lnTo>
                  <a:lnTo>
                    <a:pt x="8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14" y="2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2"/>
            <p:cNvSpPr/>
            <p:nvPr/>
          </p:nvSpPr>
          <p:spPr>
            <a:xfrm>
              <a:off x="5237163" y="41068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5" name="Google Shape;465;p2"/>
            <p:cNvSpPr/>
            <p:nvPr/>
          </p:nvSpPr>
          <p:spPr>
            <a:xfrm>
              <a:off x="5237163" y="41068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6" name="Google Shape;466;p2"/>
            <p:cNvSpPr/>
            <p:nvPr/>
          </p:nvSpPr>
          <p:spPr>
            <a:xfrm>
              <a:off x="5240338" y="411003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Google Shape;467;p2"/>
            <p:cNvSpPr/>
            <p:nvPr/>
          </p:nvSpPr>
          <p:spPr>
            <a:xfrm>
              <a:off x="4900613" y="3560763"/>
              <a:ext cx="15875" cy="9525"/>
            </a:xfrm>
            <a:custGeom>
              <a:rect b="b" l="l" r="r" t="t"/>
              <a:pathLst>
                <a:path extrusionOk="0" h="6" w="10">
                  <a:moveTo>
                    <a:pt x="8" y="6"/>
                  </a:moveTo>
                  <a:lnTo>
                    <a:pt x="10" y="6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468;p2"/>
            <p:cNvSpPr/>
            <p:nvPr/>
          </p:nvSpPr>
          <p:spPr>
            <a:xfrm>
              <a:off x="4900613" y="3582988"/>
              <a:ext cx="3175" cy="9525"/>
            </a:xfrm>
            <a:custGeom>
              <a:rect b="b" l="l" r="r" t="t"/>
              <a:pathLst>
                <a:path extrusionOk="0" h="6" w="2">
                  <a:moveTo>
                    <a:pt x="0" y="6"/>
                  </a:moveTo>
                  <a:lnTo>
                    <a:pt x="2" y="6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2"/>
            <p:cNvSpPr/>
            <p:nvPr/>
          </p:nvSpPr>
          <p:spPr>
            <a:xfrm>
              <a:off x="4938713" y="3640138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6" y="6"/>
                  </a:moveTo>
                  <a:lnTo>
                    <a:pt x="8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" name="Google Shape;470;p2"/>
            <p:cNvSpPr/>
            <p:nvPr/>
          </p:nvSpPr>
          <p:spPr>
            <a:xfrm>
              <a:off x="5037138" y="3659188"/>
              <a:ext cx="47625" cy="28575"/>
            </a:xfrm>
            <a:custGeom>
              <a:rect b="b" l="l" r="r" t="t"/>
              <a:pathLst>
                <a:path extrusionOk="0" h="18" w="30">
                  <a:moveTo>
                    <a:pt x="22" y="4"/>
                  </a:moveTo>
                  <a:lnTo>
                    <a:pt x="30" y="0"/>
                  </a:lnTo>
                  <a:lnTo>
                    <a:pt x="26" y="6"/>
                  </a:lnTo>
                  <a:lnTo>
                    <a:pt x="22" y="12"/>
                  </a:lnTo>
                  <a:lnTo>
                    <a:pt x="10" y="18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22" y="4"/>
                  </a:lnTo>
                  <a:lnTo>
                    <a:pt x="2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1" name="Google Shape;471;p2"/>
            <p:cNvSpPr/>
            <p:nvPr/>
          </p:nvSpPr>
          <p:spPr>
            <a:xfrm>
              <a:off x="4872038" y="35226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472;p2"/>
            <p:cNvSpPr/>
            <p:nvPr/>
          </p:nvSpPr>
          <p:spPr>
            <a:xfrm>
              <a:off x="4881563" y="354488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4" y="2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2"/>
            <p:cNvSpPr/>
            <p:nvPr/>
          </p:nvSpPr>
          <p:spPr>
            <a:xfrm>
              <a:off x="4849813" y="3662363"/>
              <a:ext cx="57150" cy="19050"/>
            </a:xfrm>
            <a:custGeom>
              <a:rect b="b" l="l" r="r" t="t"/>
              <a:pathLst>
                <a:path extrusionOk="0" h="12" w="36">
                  <a:moveTo>
                    <a:pt x="20" y="4"/>
                  </a:moveTo>
                  <a:lnTo>
                    <a:pt x="12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12" y="8"/>
                  </a:lnTo>
                  <a:lnTo>
                    <a:pt x="18" y="12"/>
                  </a:lnTo>
                  <a:lnTo>
                    <a:pt x="32" y="10"/>
                  </a:lnTo>
                  <a:lnTo>
                    <a:pt x="36" y="10"/>
                  </a:lnTo>
                  <a:lnTo>
                    <a:pt x="36" y="6"/>
                  </a:lnTo>
                  <a:lnTo>
                    <a:pt x="32" y="8"/>
                  </a:lnTo>
                  <a:lnTo>
                    <a:pt x="28" y="4"/>
                  </a:lnTo>
                  <a:lnTo>
                    <a:pt x="20" y="4"/>
                  </a:lnTo>
                  <a:lnTo>
                    <a:pt x="2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2"/>
            <p:cNvSpPr/>
            <p:nvPr/>
          </p:nvSpPr>
          <p:spPr>
            <a:xfrm>
              <a:off x="4875213" y="359886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2" y="6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2"/>
            <p:cNvSpPr/>
            <p:nvPr/>
          </p:nvSpPr>
          <p:spPr>
            <a:xfrm>
              <a:off x="4887913" y="362108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lnTo>
                    <a:pt x="2" y="4"/>
                  </a:lnTo>
                  <a:lnTo>
                    <a:pt x="4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p2"/>
            <p:cNvSpPr/>
            <p:nvPr/>
          </p:nvSpPr>
          <p:spPr>
            <a:xfrm>
              <a:off x="4799013" y="3592513"/>
              <a:ext cx="50800" cy="47625"/>
            </a:xfrm>
            <a:custGeom>
              <a:rect b="b" l="l" r="r" t="t"/>
              <a:pathLst>
                <a:path extrusionOk="0" h="30" w="32">
                  <a:moveTo>
                    <a:pt x="12" y="0"/>
                  </a:moveTo>
                  <a:lnTo>
                    <a:pt x="6" y="2"/>
                  </a:lnTo>
                  <a:lnTo>
                    <a:pt x="4" y="2"/>
                  </a:lnTo>
                  <a:lnTo>
                    <a:pt x="0" y="8"/>
                  </a:lnTo>
                  <a:lnTo>
                    <a:pt x="6" y="16"/>
                  </a:lnTo>
                  <a:lnTo>
                    <a:pt x="6" y="24"/>
                  </a:lnTo>
                  <a:lnTo>
                    <a:pt x="10" y="26"/>
                  </a:lnTo>
                  <a:lnTo>
                    <a:pt x="12" y="20"/>
                  </a:lnTo>
                  <a:lnTo>
                    <a:pt x="14" y="24"/>
                  </a:lnTo>
                  <a:lnTo>
                    <a:pt x="16" y="30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20" y="26"/>
                  </a:lnTo>
                  <a:lnTo>
                    <a:pt x="26" y="30"/>
                  </a:lnTo>
                  <a:lnTo>
                    <a:pt x="24" y="18"/>
                  </a:lnTo>
                  <a:lnTo>
                    <a:pt x="22" y="12"/>
                  </a:lnTo>
                  <a:lnTo>
                    <a:pt x="26" y="16"/>
                  </a:lnTo>
                  <a:lnTo>
                    <a:pt x="32" y="14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2"/>
            <p:cNvSpPr/>
            <p:nvPr/>
          </p:nvSpPr>
          <p:spPr>
            <a:xfrm>
              <a:off x="4783138" y="3589338"/>
              <a:ext cx="6350" cy="9525"/>
            </a:xfrm>
            <a:custGeom>
              <a:rect b="b" l="l" r="r" t="t"/>
              <a:pathLst>
                <a:path extrusionOk="0" h="6" w="4">
                  <a:moveTo>
                    <a:pt x="4" y="6"/>
                  </a:moveTo>
                  <a:lnTo>
                    <a:pt x="4" y="4"/>
                  </a:lnTo>
                  <a:lnTo>
                    <a:pt x="2" y="0"/>
                  </a:lnTo>
                  <a:lnTo>
                    <a:pt x="0" y="2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2"/>
            <p:cNvSpPr/>
            <p:nvPr/>
          </p:nvSpPr>
          <p:spPr>
            <a:xfrm>
              <a:off x="4837113" y="3570288"/>
              <a:ext cx="34925" cy="31750"/>
            </a:xfrm>
            <a:custGeom>
              <a:rect b="b" l="l" r="r" t="t"/>
              <a:pathLst>
                <a:path extrusionOk="0" h="20" w="22">
                  <a:moveTo>
                    <a:pt x="22" y="18"/>
                  </a:moveTo>
                  <a:lnTo>
                    <a:pt x="22" y="16"/>
                  </a:lnTo>
                  <a:lnTo>
                    <a:pt x="18" y="14"/>
                  </a:lnTo>
                  <a:lnTo>
                    <a:pt x="16" y="8"/>
                  </a:lnTo>
                  <a:lnTo>
                    <a:pt x="10" y="6"/>
                  </a:lnTo>
                  <a:lnTo>
                    <a:pt x="6" y="0"/>
                  </a:lnTo>
                  <a:lnTo>
                    <a:pt x="0" y="4"/>
                  </a:lnTo>
                  <a:lnTo>
                    <a:pt x="2" y="4"/>
                  </a:lnTo>
                  <a:lnTo>
                    <a:pt x="8" y="10"/>
                  </a:lnTo>
                  <a:lnTo>
                    <a:pt x="16" y="14"/>
                  </a:lnTo>
                  <a:lnTo>
                    <a:pt x="18" y="18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9" name="Google Shape;479;p2"/>
            <p:cNvSpPr/>
            <p:nvPr/>
          </p:nvSpPr>
          <p:spPr>
            <a:xfrm>
              <a:off x="4767263" y="3551238"/>
              <a:ext cx="9525" cy="9525"/>
            </a:xfrm>
            <a:custGeom>
              <a:rect b="b" l="l" r="r" t="t"/>
              <a:pathLst>
                <a:path extrusionOk="0" h="6" w="6">
                  <a:moveTo>
                    <a:pt x="6" y="6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Google Shape;480;p2"/>
            <p:cNvSpPr/>
            <p:nvPr/>
          </p:nvSpPr>
          <p:spPr>
            <a:xfrm>
              <a:off x="4656138" y="3392488"/>
              <a:ext cx="6350" cy="9525"/>
            </a:xfrm>
            <a:custGeom>
              <a:rect b="b" l="l" r="r" t="t"/>
              <a:pathLst>
                <a:path extrusionOk="0" h="6" w="4">
                  <a:moveTo>
                    <a:pt x="2" y="0"/>
                  </a:moveTo>
                  <a:lnTo>
                    <a:pt x="4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2"/>
            <p:cNvSpPr/>
            <p:nvPr/>
          </p:nvSpPr>
          <p:spPr>
            <a:xfrm>
              <a:off x="4652963" y="3395663"/>
              <a:ext cx="3175" cy="15875"/>
            </a:xfrm>
            <a:custGeom>
              <a:rect b="b" l="l" r="r" t="t"/>
              <a:pathLst>
                <a:path extrusionOk="0" h="10" w="2">
                  <a:moveTo>
                    <a:pt x="0" y="0"/>
                  </a:moveTo>
                  <a:lnTo>
                    <a:pt x="2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2" name="Google Shape;482;p2"/>
            <p:cNvSpPr/>
            <p:nvPr/>
          </p:nvSpPr>
          <p:spPr>
            <a:xfrm>
              <a:off x="4697413" y="3446463"/>
              <a:ext cx="9525" cy="6350"/>
            </a:xfrm>
            <a:custGeom>
              <a:rect b="b" l="l" r="r" t="t"/>
              <a:pathLst>
                <a:path extrusionOk="0" h="4" w="6">
                  <a:moveTo>
                    <a:pt x="0" y="0"/>
                  </a:moveTo>
                  <a:lnTo>
                    <a:pt x="6" y="2"/>
                  </a:lnTo>
                  <a:lnTo>
                    <a:pt x="6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2"/>
            <p:cNvSpPr/>
            <p:nvPr/>
          </p:nvSpPr>
          <p:spPr>
            <a:xfrm>
              <a:off x="4614863" y="3589338"/>
              <a:ext cx="66675" cy="44450"/>
            </a:xfrm>
            <a:custGeom>
              <a:rect b="b" l="l" r="r" t="t"/>
              <a:pathLst>
                <a:path extrusionOk="0" h="28" w="42">
                  <a:moveTo>
                    <a:pt x="42" y="0"/>
                  </a:moveTo>
                  <a:lnTo>
                    <a:pt x="34" y="16"/>
                  </a:lnTo>
                  <a:lnTo>
                    <a:pt x="38" y="22"/>
                  </a:lnTo>
                  <a:lnTo>
                    <a:pt x="36" y="28"/>
                  </a:lnTo>
                  <a:lnTo>
                    <a:pt x="28" y="28"/>
                  </a:lnTo>
                  <a:lnTo>
                    <a:pt x="24" y="22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2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6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p2"/>
            <p:cNvSpPr/>
            <p:nvPr/>
          </p:nvSpPr>
          <p:spPr>
            <a:xfrm>
              <a:off x="4522788" y="3506788"/>
              <a:ext cx="31750" cy="69850"/>
            </a:xfrm>
            <a:custGeom>
              <a:rect b="b" l="l" r="r" t="t"/>
              <a:pathLst>
                <a:path extrusionOk="0" h="44" w="20">
                  <a:moveTo>
                    <a:pt x="14" y="0"/>
                  </a:moveTo>
                  <a:lnTo>
                    <a:pt x="18" y="4"/>
                  </a:lnTo>
                  <a:lnTo>
                    <a:pt x="20" y="12"/>
                  </a:lnTo>
                  <a:lnTo>
                    <a:pt x="20" y="34"/>
                  </a:lnTo>
                  <a:lnTo>
                    <a:pt x="18" y="38"/>
                  </a:lnTo>
                  <a:lnTo>
                    <a:pt x="14" y="38"/>
                  </a:lnTo>
                  <a:lnTo>
                    <a:pt x="12" y="40"/>
                  </a:lnTo>
                  <a:lnTo>
                    <a:pt x="8" y="44"/>
                  </a:lnTo>
                  <a:lnTo>
                    <a:pt x="4" y="36"/>
                  </a:lnTo>
                  <a:lnTo>
                    <a:pt x="4" y="32"/>
                  </a:lnTo>
                  <a:lnTo>
                    <a:pt x="6" y="2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6" y="8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Google Shape;485;p2"/>
            <p:cNvSpPr/>
            <p:nvPr/>
          </p:nvSpPr>
          <p:spPr>
            <a:xfrm>
              <a:off x="4532313" y="3459163"/>
              <a:ext cx="19050" cy="47625"/>
            </a:xfrm>
            <a:custGeom>
              <a:rect b="b" l="l" r="r" t="t"/>
              <a:pathLst>
                <a:path extrusionOk="0" h="30" w="12">
                  <a:moveTo>
                    <a:pt x="10" y="0"/>
                  </a:moveTo>
                  <a:lnTo>
                    <a:pt x="12" y="0"/>
                  </a:lnTo>
                  <a:lnTo>
                    <a:pt x="12" y="14"/>
                  </a:lnTo>
                  <a:lnTo>
                    <a:pt x="8" y="30"/>
                  </a:lnTo>
                  <a:lnTo>
                    <a:pt x="2" y="22"/>
                  </a:lnTo>
                  <a:lnTo>
                    <a:pt x="0" y="10"/>
                  </a:lnTo>
                  <a:lnTo>
                    <a:pt x="2" y="8"/>
                  </a:lnTo>
                  <a:lnTo>
                    <a:pt x="8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6" name="Google Shape;486;p2"/>
            <p:cNvSpPr/>
            <p:nvPr/>
          </p:nvSpPr>
          <p:spPr>
            <a:xfrm>
              <a:off x="4376738" y="3570288"/>
              <a:ext cx="9525" cy="3175"/>
            </a:xfrm>
            <a:custGeom>
              <a:rect b="b" l="l" r="r" t="t"/>
              <a:pathLst>
                <a:path extrusionOk="0" h="2" w="6">
                  <a:moveTo>
                    <a:pt x="4" y="0"/>
                  </a:moveTo>
                  <a:lnTo>
                    <a:pt x="6" y="2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2"/>
            <p:cNvSpPr/>
            <p:nvPr/>
          </p:nvSpPr>
          <p:spPr>
            <a:xfrm>
              <a:off x="4402138" y="3544888"/>
              <a:ext cx="22225" cy="19050"/>
            </a:xfrm>
            <a:custGeom>
              <a:rect b="b" l="l" r="r" t="t"/>
              <a:pathLst>
                <a:path extrusionOk="0" h="12" w="14">
                  <a:moveTo>
                    <a:pt x="10" y="0"/>
                  </a:moveTo>
                  <a:lnTo>
                    <a:pt x="10" y="4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8" name="Google Shape;488;p2"/>
            <p:cNvSpPr/>
            <p:nvPr/>
          </p:nvSpPr>
          <p:spPr>
            <a:xfrm>
              <a:off x="4433888" y="3544888"/>
              <a:ext cx="9525" cy="3175"/>
            </a:xfrm>
            <a:custGeom>
              <a:rect b="b" l="l" r="r" t="t"/>
              <a:pathLst>
                <a:path extrusionOk="0" h="2" w="6">
                  <a:moveTo>
                    <a:pt x="4" y="0"/>
                  </a:moveTo>
                  <a:lnTo>
                    <a:pt x="6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Google Shape;489;p2"/>
            <p:cNvSpPr/>
            <p:nvPr/>
          </p:nvSpPr>
          <p:spPr>
            <a:xfrm>
              <a:off x="4379913" y="34718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2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p2"/>
            <p:cNvSpPr/>
            <p:nvPr/>
          </p:nvSpPr>
          <p:spPr>
            <a:xfrm>
              <a:off x="4449763" y="313531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4" y="0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Google Shape;491;p2"/>
            <p:cNvSpPr/>
            <p:nvPr/>
          </p:nvSpPr>
          <p:spPr>
            <a:xfrm>
              <a:off x="4427538" y="31924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2"/>
            <p:cNvSpPr/>
            <p:nvPr/>
          </p:nvSpPr>
          <p:spPr>
            <a:xfrm>
              <a:off x="4694238" y="2979738"/>
              <a:ext cx="15875" cy="41275"/>
            </a:xfrm>
            <a:custGeom>
              <a:rect b="b" l="l" r="r" t="t"/>
              <a:pathLst>
                <a:path extrusionOk="0" h="26" w="10">
                  <a:moveTo>
                    <a:pt x="0" y="26"/>
                  </a:moveTo>
                  <a:lnTo>
                    <a:pt x="4" y="22"/>
                  </a:lnTo>
                  <a:lnTo>
                    <a:pt x="10" y="0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Google Shape;493;p2"/>
            <p:cNvSpPr/>
            <p:nvPr/>
          </p:nvSpPr>
          <p:spPr>
            <a:xfrm>
              <a:off x="4732338" y="2957513"/>
              <a:ext cx="19050" cy="38100"/>
            </a:xfrm>
            <a:custGeom>
              <a:rect b="b" l="l" r="r" t="t"/>
              <a:pathLst>
                <a:path extrusionOk="0" h="24" w="12">
                  <a:moveTo>
                    <a:pt x="0" y="24"/>
                  </a:moveTo>
                  <a:lnTo>
                    <a:pt x="10" y="12"/>
                  </a:lnTo>
                  <a:lnTo>
                    <a:pt x="10" y="4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2"/>
            <p:cNvSpPr/>
            <p:nvPr/>
          </p:nvSpPr>
          <p:spPr>
            <a:xfrm>
              <a:off x="4767263" y="2855913"/>
              <a:ext cx="9525" cy="15875"/>
            </a:xfrm>
            <a:custGeom>
              <a:rect b="b" l="l" r="r" t="t"/>
              <a:pathLst>
                <a:path extrusionOk="0" h="10" w="6">
                  <a:moveTo>
                    <a:pt x="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10"/>
                  </a:lnTo>
                  <a:lnTo>
                    <a:pt x="6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Google Shape;495;p2"/>
            <p:cNvSpPr/>
            <p:nvPr/>
          </p:nvSpPr>
          <p:spPr>
            <a:xfrm>
              <a:off x="4659313" y="3059113"/>
              <a:ext cx="9525" cy="9525"/>
            </a:xfrm>
            <a:custGeom>
              <a:rect b="b" l="l" r="r" t="t"/>
              <a:pathLst>
                <a:path extrusionOk="0" h="6" w="6">
                  <a:moveTo>
                    <a:pt x="6" y="6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Google Shape;496;p2"/>
            <p:cNvSpPr/>
            <p:nvPr/>
          </p:nvSpPr>
          <p:spPr>
            <a:xfrm>
              <a:off x="4583113" y="3027363"/>
              <a:ext cx="38100" cy="41275"/>
            </a:xfrm>
            <a:custGeom>
              <a:rect b="b" l="l" r="r" t="t"/>
              <a:pathLst>
                <a:path extrusionOk="0" h="26" w="24">
                  <a:moveTo>
                    <a:pt x="6" y="4"/>
                  </a:moveTo>
                  <a:lnTo>
                    <a:pt x="12" y="4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4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0" y="26"/>
                  </a:lnTo>
                  <a:lnTo>
                    <a:pt x="10" y="24"/>
                  </a:lnTo>
                  <a:lnTo>
                    <a:pt x="10" y="22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6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7" name="Google Shape;497;p2"/>
            <p:cNvSpPr/>
            <p:nvPr/>
          </p:nvSpPr>
          <p:spPr>
            <a:xfrm>
              <a:off x="4598988" y="3071813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2" y="0"/>
                  </a:moveTo>
                  <a:lnTo>
                    <a:pt x="6" y="2"/>
                  </a:lnTo>
                  <a:lnTo>
                    <a:pt x="4" y="8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2"/>
            <p:cNvSpPr/>
            <p:nvPr/>
          </p:nvSpPr>
          <p:spPr>
            <a:xfrm>
              <a:off x="4583113" y="3071813"/>
              <a:ext cx="19050" cy="9525"/>
            </a:xfrm>
            <a:custGeom>
              <a:rect b="b" l="l" r="r" t="t"/>
              <a:pathLst>
                <a:path extrusionOk="0" h="6" w="12">
                  <a:moveTo>
                    <a:pt x="4" y="0"/>
                  </a:moveTo>
                  <a:lnTo>
                    <a:pt x="6" y="2"/>
                  </a:lnTo>
                  <a:lnTo>
                    <a:pt x="10" y="0"/>
                  </a:lnTo>
                  <a:lnTo>
                    <a:pt x="12" y="6"/>
                  </a:lnTo>
                  <a:lnTo>
                    <a:pt x="6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Google Shape;499;p2"/>
            <p:cNvSpPr/>
            <p:nvPr/>
          </p:nvSpPr>
          <p:spPr>
            <a:xfrm>
              <a:off x="4557713" y="3046413"/>
              <a:ext cx="22225" cy="19050"/>
            </a:xfrm>
            <a:custGeom>
              <a:rect b="b" l="l" r="r" t="t"/>
              <a:pathLst>
                <a:path extrusionOk="0" h="12" w="14">
                  <a:moveTo>
                    <a:pt x="4" y="2"/>
                  </a:moveTo>
                  <a:lnTo>
                    <a:pt x="10" y="2"/>
                  </a:lnTo>
                  <a:lnTo>
                    <a:pt x="10" y="0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2" y="10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" name="Google Shape;500;p2"/>
            <p:cNvSpPr/>
            <p:nvPr/>
          </p:nvSpPr>
          <p:spPr>
            <a:xfrm>
              <a:off x="4576763" y="3062288"/>
              <a:ext cx="6350" cy="15875"/>
            </a:xfrm>
            <a:custGeom>
              <a:rect b="b" l="l" r="r" t="t"/>
              <a:pathLst>
                <a:path extrusionOk="0" h="10" w="4">
                  <a:moveTo>
                    <a:pt x="2" y="4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" name="Google Shape;501;p2"/>
            <p:cNvSpPr/>
            <p:nvPr/>
          </p:nvSpPr>
          <p:spPr>
            <a:xfrm>
              <a:off x="4627563" y="3081338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6" y="4"/>
                  </a:moveTo>
                  <a:lnTo>
                    <a:pt x="6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2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" name="Google Shape;502;p2"/>
            <p:cNvSpPr/>
            <p:nvPr/>
          </p:nvSpPr>
          <p:spPr>
            <a:xfrm>
              <a:off x="4808538" y="28622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" name="Google Shape;503;p2"/>
            <p:cNvSpPr/>
            <p:nvPr/>
          </p:nvSpPr>
          <p:spPr>
            <a:xfrm>
              <a:off x="4821238" y="2859088"/>
              <a:ext cx="9525" cy="9525"/>
            </a:xfrm>
            <a:custGeom>
              <a:rect b="b" l="l" r="r" t="t"/>
              <a:pathLst>
                <a:path extrusionOk="0" h="6" w="6">
                  <a:moveTo>
                    <a:pt x="4" y="6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" name="Google Shape;504;p2"/>
            <p:cNvSpPr/>
            <p:nvPr/>
          </p:nvSpPr>
          <p:spPr>
            <a:xfrm>
              <a:off x="4814888" y="2928938"/>
              <a:ext cx="28575" cy="25400"/>
            </a:xfrm>
            <a:custGeom>
              <a:rect b="b" l="l" r="r" t="t"/>
              <a:pathLst>
                <a:path extrusionOk="0" h="16" w="18">
                  <a:moveTo>
                    <a:pt x="14" y="0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" name="Google Shape;505;p2"/>
            <p:cNvSpPr/>
            <p:nvPr/>
          </p:nvSpPr>
          <p:spPr>
            <a:xfrm>
              <a:off x="4818063" y="2909888"/>
              <a:ext cx="19050" cy="15875"/>
            </a:xfrm>
            <a:custGeom>
              <a:rect b="b" l="l" r="r" t="t"/>
              <a:pathLst>
                <a:path extrusionOk="0" h="10" w="12">
                  <a:moveTo>
                    <a:pt x="8" y="2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10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" name="Google Shape;506;p2"/>
            <p:cNvSpPr/>
            <p:nvPr/>
          </p:nvSpPr>
          <p:spPr>
            <a:xfrm>
              <a:off x="4652963" y="2427288"/>
              <a:ext cx="47625" cy="41275"/>
            </a:xfrm>
            <a:custGeom>
              <a:rect b="b" l="l" r="r" t="t"/>
              <a:pathLst>
                <a:path extrusionOk="0" h="26" w="30">
                  <a:moveTo>
                    <a:pt x="18" y="0"/>
                  </a:moveTo>
                  <a:lnTo>
                    <a:pt x="20" y="0"/>
                  </a:lnTo>
                  <a:lnTo>
                    <a:pt x="22" y="8"/>
                  </a:lnTo>
                  <a:lnTo>
                    <a:pt x="20" y="14"/>
                  </a:lnTo>
                  <a:lnTo>
                    <a:pt x="26" y="6"/>
                  </a:lnTo>
                  <a:lnTo>
                    <a:pt x="26" y="2"/>
                  </a:lnTo>
                  <a:lnTo>
                    <a:pt x="30" y="6"/>
                  </a:lnTo>
                  <a:lnTo>
                    <a:pt x="30" y="12"/>
                  </a:lnTo>
                  <a:lnTo>
                    <a:pt x="24" y="18"/>
                  </a:lnTo>
                  <a:lnTo>
                    <a:pt x="22" y="16"/>
                  </a:lnTo>
                  <a:lnTo>
                    <a:pt x="18" y="24"/>
                  </a:lnTo>
                  <a:lnTo>
                    <a:pt x="16" y="18"/>
                  </a:lnTo>
                  <a:lnTo>
                    <a:pt x="8" y="26"/>
                  </a:lnTo>
                  <a:lnTo>
                    <a:pt x="6" y="2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2" y="16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7" name="Google Shape;507;p2"/>
            <p:cNvSpPr/>
            <p:nvPr/>
          </p:nvSpPr>
          <p:spPr>
            <a:xfrm>
              <a:off x="4656138" y="2427288"/>
              <a:ext cx="19050" cy="22225"/>
            </a:xfrm>
            <a:custGeom>
              <a:rect b="b" l="l" r="r" t="t"/>
              <a:pathLst>
                <a:path extrusionOk="0" h="14" w="12">
                  <a:moveTo>
                    <a:pt x="0" y="10"/>
                  </a:moveTo>
                  <a:lnTo>
                    <a:pt x="6" y="2"/>
                  </a:lnTo>
                  <a:lnTo>
                    <a:pt x="8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0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" name="Google Shape;508;p2"/>
            <p:cNvSpPr/>
            <p:nvPr/>
          </p:nvSpPr>
          <p:spPr>
            <a:xfrm>
              <a:off x="4678363" y="2405063"/>
              <a:ext cx="15875" cy="19050"/>
            </a:xfrm>
            <a:custGeom>
              <a:rect b="b" l="l" r="r" t="t"/>
              <a:pathLst>
                <a:path extrusionOk="0" h="12" w="10">
                  <a:moveTo>
                    <a:pt x="4" y="4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" name="Google Shape;509;p2"/>
            <p:cNvSpPr/>
            <p:nvPr/>
          </p:nvSpPr>
          <p:spPr>
            <a:xfrm>
              <a:off x="4662488" y="2487613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2" y="4"/>
                  </a:moveTo>
                  <a:lnTo>
                    <a:pt x="2" y="0"/>
                  </a:lnTo>
                  <a:lnTo>
                    <a:pt x="8" y="2"/>
                  </a:lnTo>
                  <a:lnTo>
                    <a:pt x="2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" name="Google Shape;510;p2"/>
            <p:cNvSpPr/>
            <p:nvPr/>
          </p:nvSpPr>
          <p:spPr>
            <a:xfrm>
              <a:off x="4706938" y="2389188"/>
              <a:ext cx="25400" cy="31750"/>
            </a:xfrm>
            <a:custGeom>
              <a:rect b="b" l="l" r="r" t="t"/>
              <a:pathLst>
                <a:path extrusionOk="0" h="20" w="16">
                  <a:moveTo>
                    <a:pt x="2" y="14"/>
                  </a:moveTo>
                  <a:lnTo>
                    <a:pt x="0" y="12"/>
                  </a:lnTo>
                  <a:lnTo>
                    <a:pt x="2" y="12"/>
                  </a:lnTo>
                  <a:lnTo>
                    <a:pt x="2" y="8"/>
                  </a:lnTo>
                  <a:lnTo>
                    <a:pt x="8" y="4"/>
                  </a:lnTo>
                  <a:lnTo>
                    <a:pt x="10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8"/>
                  </a:lnTo>
                  <a:lnTo>
                    <a:pt x="14" y="16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" name="Google Shape;511;p2"/>
            <p:cNvSpPr/>
            <p:nvPr/>
          </p:nvSpPr>
          <p:spPr>
            <a:xfrm>
              <a:off x="4732338" y="2373313"/>
              <a:ext cx="22225" cy="19050"/>
            </a:xfrm>
            <a:custGeom>
              <a:rect b="b" l="l" r="r" t="t"/>
              <a:pathLst>
                <a:path extrusionOk="0" h="12" w="14">
                  <a:moveTo>
                    <a:pt x="4" y="6"/>
                  </a:moveTo>
                  <a:lnTo>
                    <a:pt x="10" y="4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0" y="8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2" name="Google Shape;512;p2"/>
            <p:cNvSpPr/>
            <p:nvPr/>
          </p:nvSpPr>
          <p:spPr>
            <a:xfrm>
              <a:off x="4751388" y="2360613"/>
              <a:ext cx="12700" cy="15875"/>
            </a:xfrm>
            <a:custGeom>
              <a:rect b="b" l="l" r="r" t="t"/>
              <a:pathLst>
                <a:path extrusionOk="0" h="10" w="8">
                  <a:moveTo>
                    <a:pt x="0" y="0"/>
                  </a:moveTo>
                  <a:lnTo>
                    <a:pt x="8" y="2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3" name="Google Shape;513;p2"/>
            <p:cNvSpPr/>
            <p:nvPr/>
          </p:nvSpPr>
          <p:spPr>
            <a:xfrm>
              <a:off x="4764088" y="2347913"/>
              <a:ext cx="12700" cy="9525"/>
            </a:xfrm>
            <a:custGeom>
              <a:rect b="b" l="l" r="r" t="t"/>
              <a:pathLst>
                <a:path extrusionOk="0" h="6" w="8">
                  <a:moveTo>
                    <a:pt x="4" y="4"/>
                  </a:moveTo>
                  <a:lnTo>
                    <a:pt x="8" y="6"/>
                  </a:lnTo>
                  <a:lnTo>
                    <a:pt x="2" y="6"/>
                  </a:ln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" name="Google Shape;514;p2"/>
            <p:cNvSpPr/>
            <p:nvPr/>
          </p:nvSpPr>
          <p:spPr>
            <a:xfrm>
              <a:off x="4783138" y="2347913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4" y="0"/>
                  </a:moveTo>
                  <a:lnTo>
                    <a:pt x="6" y="2"/>
                  </a:lnTo>
                  <a:lnTo>
                    <a:pt x="4" y="8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5" name="Google Shape;515;p2"/>
            <p:cNvSpPr/>
            <p:nvPr/>
          </p:nvSpPr>
          <p:spPr>
            <a:xfrm>
              <a:off x="4827588" y="2341563"/>
              <a:ext cx="9525" cy="6350"/>
            </a:xfrm>
            <a:custGeom>
              <a:rect b="b" l="l" r="r" t="t"/>
              <a:pathLst>
                <a:path extrusionOk="0" h="4" w="6">
                  <a:moveTo>
                    <a:pt x="4" y="4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" name="Google Shape;516;p2"/>
            <p:cNvSpPr/>
            <p:nvPr/>
          </p:nvSpPr>
          <p:spPr>
            <a:xfrm>
              <a:off x="4818063" y="2319338"/>
              <a:ext cx="22225" cy="15875"/>
            </a:xfrm>
            <a:custGeom>
              <a:rect b="b" l="l" r="r" t="t"/>
              <a:pathLst>
                <a:path extrusionOk="0" h="10" w="14">
                  <a:moveTo>
                    <a:pt x="4" y="2"/>
                  </a:moveTo>
                  <a:lnTo>
                    <a:pt x="12" y="0"/>
                  </a:lnTo>
                  <a:lnTo>
                    <a:pt x="14" y="2"/>
                  </a:lnTo>
                  <a:lnTo>
                    <a:pt x="12" y="8"/>
                  </a:lnTo>
                  <a:lnTo>
                    <a:pt x="2" y="10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" name="Google Shape;517;p2"/>
            <p:cNvSpPr/>
            <p:nvPr/>
          </p:nvSpPr>
          <p:spPr>
            <a:xfrm>
              <a:off x="4837113" y="2328863"/>
              <a:ext cx="12700" cy="15875"/>
            </a:xfrm>
            <a:custGeom>
              <a:rect b="b" l="l" r="r" t="t"/>
              <a:pathLst>
                <a:path extrusionOk="0" h="10" w="8">
                  <a:moveTo>
                    <a:pt x="6" y="8"/>
                  </a:moveTo>
                  <a:lnTo>
                    <a:pt x="2" y="10"/>
                  </a:lnTo>
                  <a:lnTo>
                    <a:pt x="0" y="4"/>
                  </a:lnTo>
                  <a:lnTo>
                    <a:pt x="6" y="0"/>
                  </a:lnTo>
                  <a:lnTo>
                    <a:pt x="8" y="4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" name="Google Shape;518;p2"/>
            <p:cNvSpPr/>
            <p:nvPr/>
          </p:nvSpPr>
          <p:spPr>
            <a:xfrm>
              <a:off x="4852988" y="2319338"/>
              <a:ext cx="6350" cy="12700"/>
            </a:xfrm>
            <a:custGeom>
              <a:rect b="b" l="l" r="r" t="t"/>
              <a:pathLst>
                <a:path extrusionOk="0" h="8" w="4">
                  <a:moveTo>
                    <a:pt x="4" y="6"/>
                  </a:moveTo>
                  <a:lnTo>
                    <a:pt x="2" y="8"/>
                  </a:lnTo>
                  <a:lnTo>
                    <a:pt x="0" y="0"/>
                  </a:lnTo>
                  <a:lnTo>
                    <a:pt x="4" y="2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" name="Google Shape;519;p2"/>
            <p:cNvSpPr/>
            <p:nvPr/>
          </p:nvSpPr>
          <p:spPr>
            <a:xfrm>
              <a:off x="4887913" y="2290763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6" y="2"/>
                  </a:moveTo>
                  <a:lnTo>
                    <a:pt x="8" y="8"/>
                  </a:lnTo>
                  <a:lnTo>
                    <a:pt x="0" y="4"/>
                  </a:lnTo>
                  <a:lnTo>
                    <a:pt x="4" y="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" name="Google Shape;520;p2"/>
            <p:cNvSpPr/>
            <p:nvPr/>
          </p:nvSpPr>
          <p:spPr>
            <a:xfrm>
              <a:off x="4529138" y="2706688"/>
              <a:ext cx="15875" cy="9525"/>
            </a:xfrm>
            <a:custGeom>
              <a:rect b="b" l="l" r="r" t="t"/>
              <a:pathLst>
                <a:path extrusionOk="0" h="6" w="10">
                  <a:moveTo>
                    <a:pt x="0" y="4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" name="Google Shape;521;p2"/>
            <p:cNvSpPr/>
            <p:nvPr/>
          </p:nvSpPr>
          <p:spPr>
            <a:xfrm>
              <a:off x="4471988" y="276701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4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" name="Google Shape;522;p2"/>
            <p:cNvSpPr/>
            <p:nvPr/>
          </p:nvSpPr>
          <p:spPr>
            <a:xfrm>
              <a:off x="4462463" y="28749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4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" name="Google Shape;523;p2"/>
            <p:cNvSpPr/>
            <p:nvPr/>
          </p:nvSpPr>
          <p:spPr>
            <a:xfrm>
              <a:off x="4459288" y="29003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4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Google Shape;524;p2"/>
            <p:cNvSpPr/>
            <p:nvPr/>
          </p:nvSpPr>
          <p:spPr>
            <a:xfrm>
              <a:off x="3992563" y="3840163"/>
              <a:ext cx="15875" cy="12700"/>
            </a:xfrm>
            <a:custGeom>
              <a:rect b="b" l="l" r="r" t="t"/>
              <a:pathLst>
                <a:path extrusionOk="0" h="8" w="10">
                  <a:moveTo>
                    <a:pt x="8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" name="Google Shape;525;p2"/>
            <p:cNvSpPr/>
            <p:nvPr/>
          </p:nvSpPr>
          <p:spPr>
            <a:xfrm>
              <a:off x="4014788" y="3849688"/>
              <a:ext cx="9525" cy="9525"/>
            </a:xfrm>
            <a:custGeom>
              <a:rect b="b" l="l" r="r" t="t"/>
              <a:pathLst>
                <a:path extrusionOk="0" h="6" w="6">
                  <a:moveTo>
                    <a:pt x="2" y="0"/>
                  </a:moveTo>
                  <a:lnTo>
                    <a:pt x="0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Google Shape;526;p2"/>
            <p:cNvSpPr/>
            <p:nvPr/>
          </p:nvSpPr>
          <p:spPr>
            <a:xfrm>
              <a:off x="4046538" y="3833813"/>
              <a:ext cx="9525" cy="15875"/>
            </a:xfrm>
            <a:custGeom>
              <a:rect b="b" l="l" r="r" t="t"/>
              <a:pathLst>
                <a:path extrusionOk="0" h="10" w="6">
                  <a:moveTo>
                    <a:pt x="6" y="2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6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" name="Google Shape;527;p2"/>
            <p:cNvSpPr/>
            <p:nvPr/>
          </p:nvSpPr>
          <p:spPr>
            <a:xfrm>
              <a:off x="4056063" y="3824288"/>
              <a:ext cx="9525" cy="6350"/>
            </a:xfrm>
            <a:custGeom>
              <a:rect b="b" l="l" r="r" t="t"/>
              <a:pathLst>
                <a:path extrusionOk="0" h="4" w="6">
                  <a:moveTo>
                    <a:pt x="6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2"/>
            <p:cNvSpPr/>
            <p:nvPr/>
          </p:nvSpPr>
          <p:spPr>
            <a:xfrm>
              <a:off x="4573588" y="37068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4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2"/>
            <p:cNvSpPr/>
            <p:nvPr/>
          </p:nvSpPr>
          <p:spPr>
            <a:xfrm>
              <a:off x="5199063" y="4125913"/>
              <a:ext cx="3175" cy="1588"/>
            </a:xfrm>
            <a:custGeom>
              <a:rect b="b" l="l" r="r" t="t"/>
              <a:pathLst>
                <a:path extrusionOk="0" h="120000"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2"/>
            <p:cNvSpPr/>
            <p:nvPr/>
          </p:nvSpPr>
          <p:spPr>
            <a:xfrm>
              <a:off x="5195888" y="4129088"/>
              <a:ext cx="12700" cy="6350"/>
            </a:xfrm>
            <a:custGeom>
              <a:rect b="b" l="l" r="r" t="t"/>
              <a:pathLst>
                <a:path extrusionOk="0" h="4" w="8">
                  <a:moveTo>
                    <a:pt x="4" y="2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8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" name="Google Shape;531;p2"/>
            <p:cNvSpPr/>
            <p:nvPr/>
          </p:nvSpPr>
          <p:spPr>
            <a:xfrm>
              <a:off x="5268913" y="4710113"/>
              <a:ext cx="3175" cy="12700"/>
            </a:xfrm>
            <a:custGeom>
              <a:rect b="b" l="l" r="r" t="t"/>
              <a:pathLst>
                <a:path extrusionOk="0" h="8" w="2">
                  <a:moveTo>
                    <a:pt x="2" y="0"/>
                  </a:moveTo>
                  <a:lnTo>
                    <a:pt x="2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2"/>
            <p:cNvSpPr/>
            <p:nvPr/>
          </p:nvSpPr>
          <p:spPr>
            <a:xfrm>
              <a:off x="5278438" y="47291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" name="Google Shape;533;p2"/>
            <p:cNvSpPr/>
            <p:nvPr/>
          </p:nvSpPr>
          <p:spPr>
            <a:xfrm>
              <a:off x="5291138" y="472598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" name="Google Shape;534;p2"/>
            <p:cNvSpPr/>
            <p:nvPr/>
          </p:nvSpPr>
          <p:spPr>
            <a:xfrm>
              <a:off x="5307013" y="473868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2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" name="Google Shape;535;p2"/>
            <p:cNvSpPr/>
            <p:nvPr/>
          </p:nvSpPr>
          <p:spPr>
            <a:xfrm>
              <a:off x="5195888" y="4573588"/>
              <a:ext cx="3175" cy="9525"/>
            </a:xfrm>
            <a:custGeom>
              <a:rect b="b" l="l" r="r" t="t"/>
              <a:pathLst>
                <a:path extrusionOk="0" h="6" w="2">
                  <a:moveTo>
                    <a:pt x="2" y="2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" name="Google Shape;536;p2"/>
            <p:cNvSpPr/>
            <p:nvPr/>
          </p:nvSpPr>
          <p:spPr>
            <a:xfrm>
              <a:off x="5186363" y="4589463"/>
              <a:ext cx="6350" cy="15875"/>
            </a:xfrm>
            <a:custGeom>
              <a:rect b="b" l="l" r="r" t="t"/>
              <a:pathLst>
                <a:path extrusionOk="0" h="10" w="4">
                  <a:moveTo>
                    <a:pt x="0" y="0"/>
                  </a:moveTo>
                  <a:lnTo>
                    <a:pt x="4" y="10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" name="Google Shape;537;p2"/>
            <p:cNvSpPr/>
            <p:nvPr/>
          </p:nvSpPr>
          <p:spPr>
            <a:xfrm>
              <a:off x="5332413" y="4668838"/>
              <a:ext cx="6350" cy="1588"/>
            </a:xfrm>
            <a:custGeom>
              <a:rect b="b" l="l" r="r" t="t"/>
              <a:pathLst>
                <a:path extrusionOk="0" h="120000" w="4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" name="Google Shape;538;p2"/>
            <p:cNvSpPr/>
            <p:nvPr/>
          </p:nvSpPr>
          <p:spPr>
            <a:xfrm>
              <a:off x="5265738" y="4729163"/>
              <a:ext cx="152400" cy="298450"/>
            </a:xfrm>
            <a:custGeom>
              <a:rect b="b" l="l" r="r" t="t"/>
              <a:pathLst>
                <a:path extrusionOk="0" h="188" w="96">
                  <a:moveTo>
                    <a:pt x="16" y="56"/>
                  </a:moveTo>
                  <a:lnTo>
                    <a:pt x="18" y="54"/>
                  </a:lnTo>
                  <a:lnTo>
                    <a:pt x="22" y="54"/>
                  </a:lnTo>
                  <a:lnTo>
                    <a:pt x="26" y="52"/>
                  </a:lnTo>
                  <a:lnTo>
                    <a:pt x="28" y="54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2" y="48"/>
                  </a:lnTo>
                  <a:lnTo>
                    <a:pt x="36" y="50"/>
                  </a:lnTo>
                  <a:lnTo>
                    <a:pt x="38" y="48"/>
                  </a:lnTo>
                  <a:lnTo>
                    <a:pt x="42" y="52"/>
                  </a:lnTo>
                  <a:lnTo>
                    <a:pt x="46" y="52"/>
                  </a:lnTo>
                  <a:lnTo>
                    <a:pt x="42" y="48"/>
                  </a:lnTo>
                  <a:lnTo>
                    <a:pt x="42" y="46"/>
                  </a:lnTo>
                  <a:lnTo>
                    <a:pt x="48" y="42"/>
                  </a:lnTo>
                  <a:lnTo>
                    <a:pt x="50" y="42"/>
                  </a:lnTo>
                  <a:lnTo>
                    <a:pt x="50" y="46"/>
                  </a:lnTo>
                  <a:lnTo>
                    <a:pt x="54" y="44"/>
                  </a:lnTo>
                  <a:lnTo>
                    <a:pt x="52" y="40"/>
                  </a:lnTo>
                  <a:lnTo>
                    <a:pt x="54" y="36"/>
                  </a:lnTo>
                  <a:lnTo>
                    <a:pt x="56" y="34"/>
                  </a:lnTo>
                  <a:lnTo>
                    <a:pt x="56" y="38"/>
                  </a:lnTo>
                  <a:lnTo>
                    <a:pt x="60" y="34"/>
                  </a:lnTo>
                  <a:lnTo>
                    <a:pt x="64" y="34"/>
                  </a:lnTo>
                  <a:lnTo>
                    <a:pt x="60" y="30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62" y="18"/>
                  </a:lnTo>
                  <a:lnTo>
                    <a:pt x="66" y="18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2" y="16"/>
                  </a:lnTo>
                  <a:lnTo>
                    <a:pt x="74" y="14"/>
                  </a:lnTo>
                  <a:lnTo>
                    <a:pt x="76" y="6"/>
                  </a:lnTo>
                  <a:lnTo>
                    <a:pt x="74" y="2"/>
                  </a:lnTo>
                  <a:lnTo>
                    <a:pt x="76" y="4"/>
                  </a:lnTo>
                  <a:lnTo>
                    <a:pt x="80" y="0"/>
                  </a:lnTo>
                  <a:lnTo>
                    <a:pt x="88" y="10"/>
                  </a:lnTo>
                  <a:lnTo>
                    <a:pt x="96" y="44"/>
                  </a:lnTo>
                  <a:lnTo>
                    <a:pt x="94" y="50"/>
                  </a:lnTo>
                  <a:lnTo>
                    <a:pt x="92" y="50"/>
                  </a:lnTo>
                  <a:lnTo>
                    <a:pt x="90" y="44"/>
                  </a:lnTo>
                  <a:lnTo>
                    <a:pt x="88" y="44"/>
                  </a:lnTo>
                  <a:lnTo>
                    <a:pt x="86" y="54"/>
                  </a:lnTo>
                  <a:lnTo>
                    <a:pt x="88" y="60"/>
                  </a:lnTo>
                  <a:lnTo>
                    <a:pt x="84" y="68"/>
                  </a:lnTo>
                  <a:lnTo>
                    <a:pt x="80" y="88"/>
                  </a:lnTo>
                  <a:lnTo>
                    <a:pt x="70" y="118"/>
                  </a:lnTo>
                  <a:lnTo>
                    <a:pt x="58" y="166"/>
                  </a:lnTo>
                  <a:lnTo>
                    <a:pt x="54" y="174"/>
                  </a:lnTo>
                  <a:lnTo>
                    <a:pt x="52" y="178"/>
                  </a:lnTo>
                  <a:lnTo>
                    <a:pt x="48" y="182"/>
                  </a:lnTo>
                  <a:lnTo>
                    <a:pt x="38" y="184"/>
                  </a:lnTo>
                  <a:lnTo>
                    <a:pt x="26" y="188"/>
                  </a:lnTo>
                  <a:lnTo>
                    <a:pt x="12" y="178"/>
                  </a:lnTo>
                  <a:lnTo>
                    <a:pt x="8" y="174"/>
                  </a:lnTo>
                  <a:lnTo>
                    <a:pt x="6" y="164"/>
                  </a:lnTo>
                  <a:lnTo>
                    <a:pt x="8" y="158"/>
                  </a:lnTo>
                  <a:lnTo>
                    <a:pt x="4" y="152"/>
                  </a:lnTo>
                  <a:lnTo>
                    <a:pt x="0" y="146"/>
                  </a:lnTo>
                  <a:lnTo>
                    <a:pt x="0" y="134"/>
                  </a:lnTo>
                  <a:lnTo>
                    <a:pt x="4" y="128"/>
                  </a:lnTo>
                  <a:lnTo>
                    <a:pt x="6" y="126"/>
                  </a:lnTo>
                  <a:lnTo>
                    <a:pt x="8" y="126"/>
                  </a:lnTo>
                  <a:lnTo>
                    <a:pt x="10" y="118"/>
                  </a:lnTo>
                  <a:lnTo>
                    <a:pt x="18" y="106"/>
                  </a:lnTo>
                  <a:lnTo>
                    <a:pt x="18" y="102"/>
                  </a:lnTo>
                  <a:lnTo>
                    <a:pt x="14" y="90"/>
                  </a:lnTo>
                  <a:lnTo>
                    <a:pt x="12" y="76"/>
                  </a:lnTo>
                  <a:lnTo>
                    <a:pt x="10" y="72"/>
                  </a:lnTo>
                  <a:lnTo>
                    <a:pt x="16" y="60"/>
                  </a:lnTo>
                  <a:lnTo>
                    <a:pt x="16" y="56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Google Shape;539;p2"/>
            <p:cNvSpPr/>
            <p:nvPr/>
          </p:nvSpPr>
          <p:spPr>
            <a:xfrm>
              <a:off x="4529138" y="4386263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6" y="2"/>
                  </a:moveTo>
                  <a:lnTo>
                    <a:pt x="4" y="8"/>
                  </a:lnTo>
                  <a:lnTo>
                    <a:pt x="0" y="8"/>
                  </a:lnTo>
                  <a:lnTo>
                    <a:pt x="2" y="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Google Shape;540;p2"/>
            <p:cNvSpPr/>
            <p:nvPr/>
          </p:nvSpPr>
          <p:spPr>
            <a:xfrm>
              <a:off x="4503738" y="443071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" name="Google Shape;541;p2"/>
            <p:cNvSpPr/>
            <p:nvPr/>
          </p:nvSpPr>
          <p:spPr>
            <a:xfrm>
              <a:off x="4484688" y="4459288"/>
              <a:ext cx="9525" cy="6350"/>
            </a:xfrm>
            <a:custGeom>
              <a:rect b="b" l="l" r="r" t="t"/>
              <a:pathLst>
                <a:path extrusionOk="0" h="4" w="6">
                  <a:moveTo>
                    <a:pt x="4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" name="Google Shape;542;p2"/>
            <p:cNvSpPr/>
            <p:nvPr/>
          </p:nvSpPr>
          <p:spPr>
            <a:xfrm>
              <a:off x="4468813" y="4497388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" name="Google Shape;543;p2"/>
            <p:cNvSpPr/>
            <p:nvPr/>
          </p:nvSpPr>
          <p:spPr>
            <a:xfrm>
              <a:off x="3986213" y="3735388"/>
              <a:ext cx="9525" cy="3175"/>
            </a:xfrm>
            <a:custGeom>
              <a:rect b="b" l="l" r="r" t="t"/>
              <a:pathLst>
                <a:path extrusionOk="0" h="2" w="6">
                  <a:moveTo>
                    <a:pt x="4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2"/>
            <p:cNvSpPr/>
            <p:nvPr/>
          </p:nvSpPr>
          <p:spPr>
            <a:xfrm>
              <a:off x="4002088" y="37258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2"/>
            <p:cNvSpPr/>
            <p:nvPr/>
          </p:nvSpPr>
          <p:spPr>
            <a:xfrm>
              <a:off x="3811588" y="41005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6" name="Google Shape;546;p2"/>
            <p:cNvSpPr/>
            <p:nvPr/>
          </p:nvSpPr>
          <p:spPr>
            <a:xfrm>
              <a:off x="3833813" y="411321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7" name="Google Shape;547;p2"/>
            <p:cNvSpPr/>
            <p:nvPr/>
          </p:nvSpPr>
          <p:spPr>
            <a:xfrm>
              <a:off x="3862388" y="4106863"/>
              <a:ext cx="1588" cy="6350"/>
            </a:xfrm>
            <a:prstGeom prst="rect">
              <a:avLst/>
            </a:pr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8" name="Google Shape;548;p2"/>
            <p:cNvSpPr/>
            <p:nvPr/>
          </p:nvSpPr>
          <p:spPr>
            <a:xfrm>
              <a:off x="3862388" y="412273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9" name="Google Shape;549;p2"/>
            <p:cNvSpPr/>
            <p:nvPr/>
          </p:nvSpPr>
          <p:spPr>
            <a:xfrm>
              <a:off x="3846513" y="4141788"/>
              <a:ext cx="3175" cy="9525"/>
            </a:xfrm>
            <a:custGeom>
              <a:rect b="b" l="l" r="r" t="t"/>
              <a:pathLst>
                <a:path extrusionOk="0" h="6" w="2">
                  <a:moveTo>
                    <a:pt x="0" y="0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0" name="Google Shape;550;p2"/>
            <p:cNvSpPr/>
            <p:nvPr/>
          </p:nvSpPr>
          <p:spPr>
            <a:xfrm>
              <a:off x="3830638" y="41513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1" name="Google Shape;551;p2"/>
            <p:cNvSpPr/>
            <p:nvPr/>
          </p:nvSpPr>
          <p:spPr>
            <a:xfrm>
              <a:off x="3687763" y="3557588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2" name="Google Shape;552;p2"/>
            <p:cNvSpPr/>
            <p:nvPr/>
          </p:nvSpPr>
          <p:spPr>
            <a:xfrm>
              <a:off x="3741738" y="3582988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3" name="Google Shape;553;p2"/>
            <p:cNvSpPr/>
            <p:nvPr/>
          </p:nvSpPr>
          <p:spPr>
            <a:xfrm>
              <a:off x="3744913" y="3586163"/>
              <a:ext cx="9525" cy="3175"/>
            </a:xfrm>
            <a:custGeom>
              <a:rect b="b" l="l" r="r" t="t"/>
              <a:pathLst>
                <a:path extrusionOk="0" h="2" w="6">
                  <a:moveTo>
                    <a:pt x="6" y="2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4" name="Google Shape;554;p2"/>
            <p:cNvSpPr/>
            <p:nvPr/>
          </p:nvSpPr>
          <p:spPr>
            <a:xfrm>
              <a:off x="3751263" y="3579813"/>
              <a:ext cx="9525" cy="3175"/>
            </a:xfrm>
            <a:custGeom>
              <a:rect b="b" l="l" r="r" t="t"/>
              <a:pathLst>
                <a:path extrusionOk="0" h="2" w="6">
                  <a:moveTo>
                    <a:pt x="6" y="2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5" name="Google Shape;555;p2"/>
            <p:cNvSpPr/>
            <p:nvPr/>
          </p:nvSpPr>
          <p:spPr>
            <a:xfrm>
              <a:off x="3770313" y="357981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2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6" name="Google Shape;556;p2"/>
            <p:cNvSpPr/>
            <p:nvPr/>
          </p:nvSpPr>
          <p:spPr>
            <a:xfrm>
              <a:off x="3802063" y="3602038"/>
              <a:ext cx="15875" cy="6350"/>
            </a:xfrm>
            <a:custGeom>
              <a:rect b="b" l="l" r="r" t="t"/>
              <a:pathLst>
                <a:path extrusionOk="0" h="4" w="10">
                  <a:moveTo>
                    <a:pt x="10" y="2"/>
                  </a:moveTo>
                  <a:lnTo>
                    <a:pt x="0" y="0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7" name="Google Shape;557;p2"/>
            <p:cNvSpPr/>
            <p:nvPr/>
          </p:nvSpPr>
          <p:spPr>
            <a:xfrm>
              <a:off x="3817938" y="3627438"/>
              <a:ext cx="1588" cy="1588"/>
            </a:xfrm>
            <a:prstGeom prst="rect">
              <a:avLst/>
            </a:pr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8" name="Google Shape;558;p2"/>
            <p:cNvSpPr/>
            <p:nvPr/>
          </p:nvSpPr>
          <p:spPr>
            <a:xfrm>
              <a:off x="4316413" y="2843213"/>
              <a:ext cx="9525" cy="34925"/>
            </a:xfrm>
            <a:custGeom>
              <a:rect b="b" l="l" r="r" t="t"/>
              <a:pathLst>
                <a:path extrusionOk="0" h="22" w="6">
                  <a:moveTo>
                    <a:pt x="4" y="0"/>
                  </a:moveTo>
                  <a:lnTo>
                    <a:pt x="2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4" y="22"/>
                  </a:lnTo>
                  <a:lnTo>
                    <a:pt x="6" y="18"/>
                  </a:lnTo>
                  <a:lnTo>
                    <a:pt x="6" y="6"/>
                  </a:lnTo>
                  <a:lnTo>
                    <a:pt x="4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9" name="Google Shape;559;p2"/>
            <p:cNvSpPr/>
            <p:nvPr/>
          </p:nvSpPr>
          <p:spPr>
            <a:xfrm>
              <a:off x="4202113" y="2935288"/>
              <a:ext cx="19050" cy="28575"/>
            </a:xfrm>
            <a:custGeom>
              <a:rect b="b" l="l" r="r" t="t"/>
              <a:pathLst>
                <a:path extrusionOk="0" h="18" w="12">
                  <a:moveTo>
                    <a:pt x="10" y="0"/>
                  </a:moveTo>
                  <a:lnTo>
                    <a:pt x="2" y="6"/>
                  </a:lnTo>
                  <a:lnTo>
                    <a:pt x="4" y="8"/>
                  </a:lnTo>
                  <a:lnTo>
                    <a:pt x="0" y="6"/>
                  </a:lnTo>
                  <a:lnTo>
                    <a:pt x="0" y="18"/>
                  </a:lnTo>
                  <a:lnTo>
                    <a:pt x="8" y="12"/>
                  </a:lnTo>
                  <a:lnTo>
                    <a:pt x="8" y="8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0" name="Google Shape;560;p2"/>
            <p:cNvSpPr/>
            <p:nvPr/>
          </p:nvSpPr>
          <p:spPr>
            <a:xfrm>
              <a:off x="4192588" y="297021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4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1" name="Google Shape;561;p2"/>
            <p:cNvSpPr/>
            <p:nvPr/>
          </p:nvSpPr>
          <p:spPr>
            <a:xfrm>
              <a:off x="4281488" y="2906713"/>
              <a:ext cx="12700" cy="9525"/>
            </a:xfrm>
            <a:custGeom>
              <a:rect b="b" l="l" r="r" t="t"/>
              <a:pathLst>
                <a:path extrusionOk="0" h="6" w="8">
                  <a:moveTo>
                    <a:pt x="8" y="6"/>
                  </a:moveTo>
                  <a:lnTo>
                    <a:pt x="4" y="4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2" name="Google Shape;562;p2"/>
            <p:cNvSpPr/>
            <p:nvPr/>
          </p:nvSpPr>
          <p:spPr>
            <a:xfrm>
              <a:off x="4278313" y="291623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4" y="2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3" name="Google Shape;563;p2"/>
            <p:cNvSpPr/>
            <p:nvPr/>
          </p:nvSpPr>
          <p:spPr>
            <a:xfrm>
              <a:off x="4221163" y="2928938"/>
              <a:ext cx="168275" cy="314325"/>
            </a:xfrm>
            <a:custGeom>
              <a:rect b="b" l="l" r="r" t="t"/>
              <a:pathLst>
                <a:path extrusionOk="0" h="198" w="106">
                  <a:moveTo>
                    <a:pt x="48" y="188"/>
                  </a:moveTo>
                  <a:lnTo>
                    <a:pt x="56" y="186"/>
                  </a:lnTo>
                  <a:lnTo>
                    <a:pt x="56" y="184"/>
                  </a:lnTo>
                  <a:lnTo>
                    <a:pt x="62" y="184"/>
                  </a:lnTo>
                  <a:lnTo>
                    <a:pt x="64" y="182"/>
                  </a:lnTo>
                  <a:lnTo>
                    <a:pt x="64" y="180"/>
                  </a:lnTo>
                  <a:lnTo>
                    <a:pt x="72" y="184"/>
                  </a:lnTo>
                  <a:lnTo>
                    <a:pt x="94" y="180"/>
                  </a:lnTo>
                  <a:lnTo>
                    <a:pt x="100" y="174"/>
                  </a:lnTo>
                  <a:lnTo>
                    <a:pt x="102" y="172"/>
                  </a:lnTo>
                  <a:lnTo>
                    <a:pt x="92" y="170"/>
                  </a:lnTo>
                  <a:lnTo>
                    <a:pt x="90" y="166"/>
                  </a:lnTo>
                  <a:lnTo>
                    <a:pt x="94" y="164"/>
                  </a:lnTo>
                  <a:lnTo>
                    <a:pt x="92" y="162"/>
                  </a:lnTo>
                  <a:lnTo>
                    <a:pt x="98" y="160"/>
                  </a:lnTo>
                  <a:lnTo>
                    <a:pt x="98" y="156"/>
                  </a:lnTo>
                  <a:lnTo>
                    <a:pt x="104" y="154"/>
                  </a:lnTo>
                  <a:lnTo>
                    <a:pt x="106" y="144"/>
                  </a:lnTo>
                  <a:lnTo>
                    <a:pt x="104" y="140"/>
                  </a:lnTo>
                  <a:lnTo>
                    <a:pt x="98" y="136"/>
                  </a:lnTo>
                  <a:lnTo>
                    <a:pt x="90" y="136"/>
                  </a:lnTo>
                  <a:lnTo>
                    <a:pt x="86" y="140"/>
                  </a:lnTo>
                  <a:lnTo>
                    <a:pt x="84" y="138"/>
                  </a:lnTo>
                  <a:lnTo>
                    <a:pt x="82" y="138"/>
                  </a:lnTo>
                  <a:lnTo>
                    <a:pt x="86" y="128"/>
                  </a:lnTo>
                  <a:lnTo>
                    <a:pt x="78" y="118"/>
                  </a:lnTo>
                  <a:lnTo>
                    <a:pt x="84" y="120"/>
                  </a:lnTo>
                  <a:lnTo>
                    <a:pt x="84" y="116"/>
                  </a:lnTo>
                  <a:lnTo>
                    <a:pt x="74" y="100"/>
                  </a:lnTo>
                  <a:lnTo>
                    <a:pt x="66" y="98"/>
                  </a:lnTo>
                  <a:lnTo>
                    <a:pt x="62" y="86"/>
                  </a:lnTo>
                  <a:lnTo>
                    <a:pt x="60" y="76"/>
                  </a:lnTo>
                  <a:lnTo>
                    <a:pt x="54" y="68"/>
                  </a:lnTo>
                  <a:lnTo>
                    <a:pt x="48" y="66"/>
                  </a:lnTo>
                  <a:lnTo>
                    <a:pt x="38" y="66"/>
                  </a:lnTo>
                  <a:lnTo>
                    <a:pt x="40" y="62"/>
                  </a:lnTo>
                  <a:lnTo>
                    <a:pt x="46" y="60"/>
                  </a:lnTo>
                  <a:lnTo>
                    <a:pt x="42" y="54"/>
                  </a:lnTo>
                  <a:lnTo>
                    <a:pt x="46" y="54"/>
                  </a:lnTo>
                  <a:lnTo>
                    <a:pt x="52" y="44"/>
                  </a:lnTo>
                  <a:lnTo>
                    <a:pt x="54" y="36"/>
                  </a:lnTo>
                  <a:lnTo>
                    <a:pt x="58" y="32"/>
                  </a:lnTo>
                  <a:lnTo>
                    <a:pt x="56" y="24"/>
                  </a:lnTo>
                  <a:lnTo>
                    <a:pt x="38" y="24"/>
                  </a:lnTo>
                  <a:lnTo>
                    <a:pt x="26" y="28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30" y="22"/>
                  </a:lnTo>
                  <a:lnTo>
                    <a:pt x="26" y="20"/>
                  </a:lnTo>
                  <a:lnTo>
                    <a:pt x="26" y="18"/>
                  </a:lnTo>
                  <a:lnTo>
                    <a:pt x="40" y="8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16" y="2"/>
                  </a:lnTo>
                  <a:lnTo>
                    <a:pt x="14" y="10"/>
                  </a:lnTo>
                  <a:lnTo>
                    <a:pt x="10" y="1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8"/>
                  </a:lnTo>
                  <a:lnTo>
                    <a:pt x="4" y="22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28"/>
                  </a:lnTo>
                  <a:lnTo>
                    <a:pt x="4" y="32"/>
                  </a:lnTo>
                  <a:lnTo>
                    <a:pt x="8" y="32"/>
                  </a:lnTo>
                  <a:lnTo>
                    <a:pt x="6" y="34"/>
                  </a:lnTo>
                  <a:lnTo>
                    <a:pt x="8" y="34"/>
                  </a:lnTo>
                  <a:lnTo>
                    <a:pt x="4" y="46"/>
                  </a:lnTo>
                  <a:lnTo>
                    <a:pt x="0" y="48"/>
                  </a:lnTo>
                  <a:lnTo>
                    <a:pt x="6" y="54"/>
                  </a:lnTo>
                  <a:lnTo>
                    <a:pt x="12" y="50"/>
                  </a:lnTo>
                  <a:lnTo>
                    <a:pt x="6" y="68"/>
                  </a:lnTo>
                  <a:lnTo>
                    <a:pt x="8" y="72"/>
                  </a:lnTo>
                  <a:lnTo>
                    <a:pt x="4" y="82"/>
                  </a:lnTo>
                  <a:lnTo>
                    <a:pt x="8" y="80"/>
                  </a:lnTo>
                  <a:lnTo>
                    <a:pt x="10" y="72"/>
                  </a:lnTo>
                  <a:lnTo>
                    <a:pt x="10" y="66"/>
                  </a:lnTo>
                  <a:lnTo>
                    <a:pt x="14" y="60"/>
                  </a:lnTo>
                  <a:lnTo>
                    <a:pt x="12" y="68"/>
                  </a:lnTo>
                  <a:lnTo>
                    <a:pt x="16" y="68"/>
                  </a:lnTo>
                  <a:lnTo>
                    <a:pt x="16" y="64"/>
                  </a:lnTo>
                  <a:lnTo>
                    <a:pt x="20" y="66"/>
                  </a:lnTo>
                  <a:lnTo>
                    <a:pt x="18" y="68"/>
                  </a:lnTo>
                  <a:lnTo>
                    <a:pt x="16" y="74"/>
                  </a:lnTo>
                  <a:lnTo>
                    <a:pt x="20" y="78"/>
                  </a:lnTo>
                  <a:lnTo>
                    <a:pt x="14" y="90"/>
                  </a:lnTo>
                  <a:lnTo>
                    <a:pt x="12" y="90"/>
                  </a:lnTo>
                  <a:lnTo>
                    <a:pt x="14" y="96"/>
                  </a:lnTo>
                  <a:lnTo>
                    <a:pt x="16" y="98"/>
                  </a:lnTo>
                  <a:lnTo>
                    <a:pt x="18" y="92"/>
                  </a:lnTo>
                  <a:lnTo>
                    <a:pt x="22" y="96"/>
                  </a:lnTo>
                  <a:lnTo>
                    <a:pt x="24" y="92"/>
                  </a:lnTo>
                  <a:lnTo>
                    <a:pt x="40" y="90"/>
                  </a:lnTo>
                  <a:lnTo>
                    <a:pt x="36" y="92"/>
                  </a:lnTo>
                  <a:lnTo>
                    <a:pt x="34" y="102"/>
                  </a:lnTo>
                  <a:lnTo>
                    <a:pt x="38" y="110"/>
                  </a:lnTo>
                  <a:lnTo>
                    <a:pt x="46" y="108"/>
                  </a:lnTo>
                  <a:lnTo>
                    <a:pt x="42" y="116"/>
                  </a:lnTo>
                  <a:lnTo>
                    <a:pt x="44" y="118"/>
                  </a:lnTo>
                  <a:lnTo>
                    <a:pt x="42" y="124"/>
                  </a:lnTo>
                  <a:lnTo>
                    <a:pt x="44" y="126"/>
                  </a:lnTo>
                  <a:lnTo>
                    <a:pt x="42" y="128"/>
                  </a:lnTo>
                  <a:lnTo>
                    <a:pt x="32" y="128"/>
                  </a:lnTo>
                  <a:lnTo>
                    <a:pt x="20" y="138"/>
                  </a:lnTo>
                  <a:lnTo>
                    <a:pt x="26" y="136"/>
                  </a:lnTo>
                  <a:lnTo>
                    <a:pt x="28" y="142"/>
                  </a:lnTo>
                  <a:lnTo>
                    <a:pt x="30" y="144"/>
                  </a:lnTo>
                  <a:lnTo>
                    <a:pt x="26" y="150"/>
                  </a:lnTo>
                  <a:lnTo>
                    <a:pt x="12" y="160"/>
                  </a:lnTo>
                  <a:lnTo>
                    <a:pt x="14" y="164"/>
                  </a:lnTo>
                  <a:lnTo>
                    <a:pt x="22" y="162"/>
                  </a:lnTo>
                  <a:lnTo>
                    <a:pt x="24" y="166"/>
                  </a:lnTo>
                  <a:lnTo>
                    <a:pt x="30" y="164"/>
                  </a:lnTo>
                  <a:lnTo>
                    <a:pt x="36" y="170"/>
                  </a:lnTo>
                  <a:lnTo>
                    <a:pt x="48" y="162"/>
                  </a:lnTo>
                  <a:lnTo>
                    <a:pt x="48" y="164"/>
                  </a:lnTo>
                  <a:lnTo>
                    <a:pt x="42" y="174"/>
                  </a:lnTo>
                  <a:lnTo>
                    <a:pt x="26" y="17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8" y="196"/>
                  </a:lnTo>
                  <a:lnTo>
                    <a:pt x="14" y="198"/>
                  </a:lnTo>
                  <a:lnTo>
                    <a:pt x="20" y="192"/>
                  </a:lnTo>
                  <a:lnTo>
                    <a:pt x="34" y="194"/>
                  </a:lnTo>
                  <a:lnTo>
                    <a:pt x="36" y="186"/>
                  </a:lnTo>
                  <a:lnTo>
                    <a:pt x="44" y="184"/>
                  </a:lnTo>
                  <a:lnTo>
                    <a:pt x="48" y="188"/>
                  </a:lnTo>
                  <a:lnTo>
                    <a:pt x="48" y="18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4" name="Google Shape;564;p2"/>
            <p:cNvSpPr/>
            <p:nvPr/>
          </p:nvSpPr>
          <p:spPr>
            <a:xfrm>
              <a:off x="4319588" y="3221038"/>
              <a:ext cx="9525" cy="3175"/>
            </a:xfrm>
            <a:custGeom>
              <a:rect b="b" l="l" r="r" t="t"/>
              <a:pathLst>
                <a:path extrusionOk="0" h="2" w="6">
                  <a:moveTo>
                    <a:pt x="4" y="0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5" name="Google Shape;565;p2"/>
            <p:cNvSpPr/>
            <p:nvPr/>
          </p:nvSpPr>
          <p:spPr>
            <a:xfrm>
              <a:off x="4259263" y="31289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6" name="Google Shape;566;p2"/>
            <p:cNvSpPr/>
            <p:nvPr/>
          </p:nvSpPr>
          <p:spPr>
            <a:xfrm>
              <a:off x="4249738" y="3094038"/>
              <a:ext cx="9525" cy="9525"/>
            </a:xfrm>
            <a:custGeom>
              <a:rect b="b" l="l" r="r" t="t"/>
              <a:pathLst>
                <a:path extrusionOk="0" h="6" w="6">
                  <a:moveTo>
                    <a:pt x="6" y="0"/>
                  </a:moveTo>
                  <a:lnTo>
                    <a:pt x="0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7" name="Google Shape;567;p2"/>
            <p:cNvSpPr/>
            <p:nvPr/>
          </p:nvSpPr>
          <p:spPr>
            <a:xfrm>
              <a:off x="4237038" y="30464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8" name="Google Shape;568;p2"/>
            <p:cNvSpPr/>
            <p:nvPr/>
          </p:nvSpPr>
          <p:spPr>
            <a:xfrm>
              <a:off x="4214813" y="3036888"/>
              <a:ext cx="6350" cy="9525"/>
            </a:xfrm>
            <a:custGeom>
              <a:rect b="b" l="l" r="r" t="t"/>
              <a:pathLst>
                <a:path extrusionOk="0" h="6" w="4">
                  <a:moveTo>
                    <a:pt x="4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9" name="Google Shape;569;p2"/>
            <p:cNvSpPr/>
            <p:nvPr/>
          </p:nvSpPr>
          <p:spPr>
            <a:xfrm>
              <a:off x="4224338" y="3030538"/>
              <a:ext cx="6350" cy="9525"/>
            </a:xfrm>
            <a:custGeom>
              <a:rect b="b" l="l" r="r" t="t"/>
              <a:pathLst>
                <a:path extrusionOk="0" h="6" w="4">
                  <a:moveTo>
                    <a:pt x="4" y="0"/>
                  </a:move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0" name="Google Shape;570;p2"/>
            <p:cNvSpPr/>
            <p:nvPr/>
          </p:nvSpPr>
          <p:spPr>
            <a:xfrm>
              <a:off x="4217988" y="3008313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0" y="8"/>
                  </a:moveTo>
                  <a:lnTo>
                    <a:pt x="8" y="6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1" name="Google Shape;571;p2"/>
            <p:cNvSpPr/>
            <p:nvPr/>
          </p:nvSpPr>
          <p:spPr>
            <a:xfrm>
              <a:off x="4208463" y="2967038"/>
              <a:ext cx="22225" cy="25400"/>
            </a:xfrm>
            <a:custGeom>
              <a:rect b="b" l="l" r="r" t="t"/>
              <a:pathLst>
                <a:path extrusionOk="0" h="16" w="14">
                  <a:moveTo>
                    <a:pt x="6" y="0"/>
                  </a:moveTo>
                  <a:lnTo>
                    <a:pt x="4" y="6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8"/>
                  </a:lnTo>
                  <a:lnTo>
                    <a:pt x="6" y="14"/>
                  </a:lnTo>
                  <a:lnTo>
                    <a:pt x="12" y="16"/>
                  </a:lnTo>
                  <a:lnTo>
                    <a:pt x="14" y="12"/>
                  </a:lnTo>
                  <a:lnTo>
                    <a:pt x="8" y="1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2" name="Google Shape;572;p2"/>
            <p:cNvSpPr/>
            <p:nvPr/>
          </p:nvSpPr>
          <p:spPr>
            <a:xfrm>
              <a:off x="2884488" y="1792288"/>
              <a:ext cx="63500" cy="22225"/>
            </a:xfrm>
            <a:custGeom>
              <a:rect b="b" l="l" r="r" t="t"/>
              <a:pathLst>
                <a:path extrusionOk="0" h="14" w="40">
                  <a:moveTo>
                    <a:pt x="0" y="8"/>
                  </a:moveTo>
                  <a:lnTo>
                    <a:pt x="6" y="2"/>
                  </a:lnTo>
                  <a:lnTo>
                    <a:pt x="22" y="0"/>
                  </a:lnTo>
                  <a:lnTo>
                    <a:pt x="40" y="10"/>
                  </a:lnTo>
                  <a:lnTo>
                    <a:pt x="30" y="1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3" name="Google Shape;573;p2"/>
            <p:cNvSpPr/>
            <p:nvPr/>
          </p:nvSpPr>
          <p:spPr>
            <a:xfrm>
              <a:off x="3201988" y="1185863"/>
              <a:ext cx="47625" cy="53975"/>
            </a:xfrm>
            <a:custGeom>
              <a:rect b="b" l="l" r="r" t="t"/>
              <a:pathLst>
                <a:path extrusionOk="0" h="34" w="30">
                  <a:moveTo>
                    <a:pt x="4" y="0"/>
                  </a:moveTo>
                  <a:lnTo>
                    <a:pt x="30" y="34"/>
                  </a:lnTo>
                  <a:lnTo>
                    <a:pt x="6" y="24"/>
                  </a:lnTo>
                  <a:lnTo>
                    <a:pt x="0" y="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4" name="Google Shape;574;p2"/>
            <p:cNvSpPr/>
            <p:nvPr/>
          </p:nvSpPr>
          <p:spPr>
            <a:xfrm>
              <a:off x="3319463" y="1131888"/>
              <a:ext cx="66675" cy="101600"/>
            </a:xfrm>
            <a:custGeom>
              <a:rect b="b" l="l" r="r" t="t"/>
              <a:pathLst>
                <a:path extrusionOk="0" h="64" w="42">
                  <a:moveTo>
                    <a:pt x="0" y="4"/>
                  </a:moveTo>
                  <a:lnTo>
                    <a:pt x="20" y="0"/>
                  </a:lnTo>
                  <a:lnTo>
                    <a:pt x="42" y="34"/>
                  </a:lnTo>
                  <a:lnTo>
                    <a:pt x="34" y="46"/>
                  </a:lnTo>
                  <a:lnTo>
                    <a:pt x="36" y="64"/>
                  </a:lnTo>
                  <a:lnTo>
                    <a:pt x="10" y="3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5" name="Google Shape;575;p2"/>
            <p:cNvSpPr/>
            <p:nvPr/>
          </p:nvSpPr>
          <p:spPr>
            <a:xfrm>
              <a:off x="3338513" y="1062038"/>
              <a:ext cx="34925" cy="38100"/>
            </a:xfrm>
            <a:custGeom>
              <a:rect b="b" l="l" r="r" t="t"/>
              <a:pathLst>
                <a:path extrusionOk="0" h="24" w="22">
                  <a:moveTo>
                    <a:pt x="8" y="18"/>
                  </a:moveTo>
                  <a:lnTo>
                    <a:pt x="0" y="8"/>
                  </a:lnTo>
                  <a:lnTo>
                    <a:pt x="10" y="0"/>
                  </a:lnTo>
                  <a:lnTo>
                    <a:pt x="22" y="24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6" name="Google Shape;576;p2"/>
            <p:cNvSpPr/>
            <p:nvPr/>
          </p:nvSpPr>
          <p:spPr>
            <a:xfrm>
              <a:off x="3465513" y="1049338"/>
              <a:ext cx="25400" cy="31750"/>
            </a:xfrm>
            <a:custGeom>
              <a:rect b="b" l="l" r="r" t="t"/>
              <a:pathLst>
                <a:path extrusionOk="0" h="20" w="16">
                  <a:moveTo>
                    <a:pt x="0" y="0"/>
                  </a:moveTo>
                  <a:lnTo>
                    <a:pt x="16" y="10"/>
                  </a:lnTo>
                  <a:lnTo>
                    <a:pt x="12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7" name="Google Shape;577;p2"/>
            <p:cNvSpPr/>
            <p:nvPr/>
          </p:nvSpPr>
          <p:spPr>
            <a:xfrm>
              <a:off x="3462338" y="1008063"/>
              <a:ext cx="38100" cy="47625"/>
            </a:xfrm>
            <a:custGeom>
              <a:rect b="b" l="l" r="r" t="t"/>
              <a:pathLst>
                <a:path extrusionOk="0" h="30" w="24">
                  <a:moveTo>
                    <a:pt x="2" y="0"/>
                  </a:moveTo>
                  <a:lnTo>
                    <a:pt x="24" y="30"/>
                  </a:lnTo>
                  <a:lnTo>
                    <a:pt x="0" y="12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8" name="Google Shape;578;p2"/>
            <p:cNvSpPr/>
            <p:nvPr/>
          </p:nvSpPr>
          <p:spPr>
            <a:xfrm>
              <a:off x="3894138" y="1214438"/>
              <a:ext cx="28575" cy="47625"/>
            </a:xfrm>
            <a:custGeom>
              <a:rect b="b" l="l" r="r" t="t"/>
              <a:pathLst>
                <a:path extrusionOk="0" h="30" w="18">
                  <a:moveTo>
                    <a:pt x="4" y="0"/>
                  </a:moveTo>
                  <a:lnTo>
                    <a:pt x="18" y="30"/>
                  </a:lnTo>
                  <a:lnTo>
                    <a:pt x="2" y="12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9" name="Google Shape;579;p2"/>
            <p:cNvSpPr/>
            <p:nvPr/>
          </p:nvSpPr>
          <p:spPr>
            <a:xfrm>
              <a:off x="3925888" y="1481138"/>
              <a:ext cx="19050" cy="25400"/>
            </a:xfrm>
            <a:custGeom>
              <a:rect b="b" l="l" r="r" t="t"/>
              <a:pathLst>
                <a:path extrusionOk="0" h="16" w="12">
                  <a:moveTo>
                    <a:pt x="4" y="0"/>
                  </a:moveTo>
                  <a:lnTo>
                    <a:pt x="12" y="6"/>
                  </a:lnTo>
                  <a:lnTo>
                    <a:pt x="0" y="16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0" name="Google Shape;580;p2"/>
            <p:cNvSpPr/>
            <p:nvPr/>
          </p:nvSpPr>
          <p:spPr>
            <a:xfrm>
              <a:off x="3967163" y="1604963"/>
              <a:ext cx="9525" cy="22225"/>
            </a:xfrm>
            <a:custGeom>
              <a:rect b="b" l="l" r="r" t="t"/>
              <a:pathLst>
                <a:path extrusionOk="0" h="14" w="6">
                  <a:moveTo>
                    <a:pt x="4" y="0"/>
                  </a:moveTo>
                  <a:lnTo>
                    <a:pt x="6" y="6"/>
                  </a:lnTo>
                  <a:lnTo>
                    <a:pt x="0" y="14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1" name="Google Shape;581;p2"/>
            <p:cNvSpPr/>
            <p:nvPr/>
          </p:nvSpPr>
          <p:spPr>
            <a:xfrm>
              <a:off x="3963988" y="1741488"/>
              <a:ext cx="12700" cy="28575"/>
            </a:xfrm>
            <a:custGeom>
              <a:rect b="b" l="l" r="r" t="t"/>
              <a:pathLst>
                <a:path extrusionOk="0" h="18" w="8">
                  <a:moveTo>
                    <a:pt x="6" y="0"/>
                  </a:moveTo>
                  <a:lnTo>
                    <a:pt x="8" y="4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2" name="Google Shape;582;p2"/>
            <p:cNvSpPr/>
            <p:nvPr/>
          </p:nvSpPr>
          <p:spPr>
            <a:xfrm>
              <a:off x="3182938" y="2341563"/>
              <a:ext cx="63500" cy="63500"/>
            </a:xfrm>
            <a:custGeom>
              <a:rect b="b" l="l" r="r" t="t"/>
              <a:pathLst>
                <a:path extrusionOk="0" h="40" w="40">
                  <a:moveTo>
                    <a:pt x="8" y="0"/>
                  </a:moveTo>
                  <a:lnTo>
                    <a:pt x="22" y="6"/>
                  </a:lnTo>
                  <a:lnTo>
                    <a:pt x="32" y="20"/>
                  </a:lnTo>
                  <a:lnTo>
                    <a:pt x="40" y="24"/>
                  </a:lnTo>
                  <a:lnTo>
                    <a:pt x="40" y="28"/>
                  </a:lnTo>
                  <a:lnTo>
                    <a:pt x="36" y="36"/>
                  </a:lnTo>
                  <a:lnTo>
                    <a:pt x="22" y="40"/>
                  </a:lnTo>
                  <a:lnTo>
                    <a:pt x="10" y="38"/>
                  </a:lnTo>
                  <a:lnTo>
                    <a:pt x="18" y="32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6" y="26"/>
                  </a:lnTo>
                  <a:lnTo>
                    <a:pt x="0" y="20"/>
                  </a:lnTo>
                  <a:lnTo>
                    <a:pt x="8" y="18"/>
                  </a:lnTo>
                  <a:lnTo>
                    <a:pt x="2" y="8"/>
                  </a:lnTo>
                  <a:lnTo>
                    <a:pt x="2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3" name="Google Shape;583;p2"/>
            <p:cNvSpPr/>
            <p:nvPr/>
          </p:nvSpPr>
          <p:spPr>
            <a:xfrm>
              <a:off x="3941763" y="1855788"/>
              <a:ext cx="9525" cy="73025"/>
            </a:xfrm>
            <a:custGeom>
              <a:rect b="b" l="l" r="r" t="t"/>
              <a:pathLst>
                <a:path extrusionOk="0" h="46" w="6">
                  <a:moveTo>
                    <a:pt x="6" y="14"/>
                  </a:moveTo>
                  <a:lnTo>
                    <a:pt x="6" y="46"/>
                  </a:lnTo>
                  <a:lnTo>
                    <a:pt x="4" y="2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0"/>
                  </a:lnTo>
                  <a:lnTo>
                    <a:pt x="6" y="1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4" name="Google Shape;584;p2"/>
            <p:cNvSpPr/>
            <p:nvPr/>
          </p:nvSpPr>
          <p:spPr>
            <a:xfrm>
              <a:off x="3948113" y="1976438"/>
              <a:ext cx="28575" cy="38100"/>
            </a:xfrm>
            <a:custGeom>
              <a:rect b="b" l="l" r="r" t="t"/>
              <a:pathLst>
                <a:path extrusionOk="0" h="24" w="18">
                  <a:moveTo>
                    <a:pt x="12" y="4"/>
                  </a:moveTo>
                  <a:lnTo>
                    <a:pt x="10" y="10"/>
                  </a:lnTo>
                  <a:lnTo>
                    <a:pt x="12" y="16"/>
                  </a:lnTo>
                  <a:lnTo>
                    <a:pt x="18" y="12"/>
                  </a:lnTo>
                  <a:lnTo>
                    <a:pt x="16" y="24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0" y="2"/>
                  </a:lnTo>
                  <a:lnTo>
                    <a:pt x="10" y="0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5" name="Google Shape;585;p2"/>
            <p:cNvSpPr/>
            <p:nvPr/>
          </p:nvSpPr>
          <p:spPr>
            <a:xfrm>
              <a:off x="3881438" y="2055813"/>
              <a:ext cx="38100" cy="25400"/>
            </a:xfrm>
            <a:custGeom>
              <a:rect b="b" l="l" r="r" t="t"/>
              <a:pathLst>
                <a:path extrusionOk="0" h="16" w="24">
                  <a:moveTo>
                    <a:pt x="4" y="2"/>
                  </a:moveTo>
                  <a:lnTo>
                    <a:pt x="0" y="10"/>
                  </a:lnTo>
                  <a:lnTo>
                    <a:pt x="10" y="16"/>
                  </a:lnTo>
                  <a:lnTo>
                    <a:pt x="24" y="10"/>
                  </a:lnTo>
                  <a:lnTo>
                    <a:pt x="20" y="8"/>
                  </a:lnTo>
                  <a:lnTo>
                    <a:pt x="20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Google Shape;586;p2"/>
            <p:cNvSpPr/>
            <p:nvPr/>
          </p:nvSpPr>
          <p:spPr>
            <a:xfrm>
              <a:off x="3802063" y="2132013"/>
              <a:ext cx="57150" cy="25400"/>
            </a:xfrm>
            <a:custGeom>
              <a:rect b="b" l="l" r="r" t="t"/>
              <a:pathLst>
                <a:path extrusionOk="0" h="16" w="36">
                  <a:moveTo>
                    <a:pt x="2" y="10"/>
                  </a:moveTo>
                  <a:lnTo>
                    <a:pt x="0" y="14"/>
                  </a:lnTo>
                  <a:lnTo>
                    <a:pt x="18" y="16"/>
                  </a:lnTo>
                  <a:lnTo>
                    <a:pt x="36" y="12"/>
                  </a:lnTo>
                  <a:lnTo>
                    <a:pt x="32" y="8"/>
                  </a:lnTo>
                  <a:lnTo>
                    <a:pt x="8" y="0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7" name="Google Shape;587;p2"/>
            <p:cNvSpPr/>
            <p:nvPr/>
          </p:nvSpPr>
          <p:spPr>
            <a:xfrm>
              <a:off x="3824288" y="2157413"/>
              <a:ext cx="57150" cy="25400"/>
            </a:xfrm>
            <a:custGeom>
              <a:rect b="b" l="l" r="r" t="t"/>
              <a:pathLst>
                <a:path extrusionOk="0" h="16" w="36">
                  <a:moveTo>
                    <a:pt x="36" y="8"/>
                  </a:moveTo>
                  <a:lnTo>
                    <a:pt x="32" y="12"/>
                  </a:lnTo>
                  <a:lnTo>
                    <a:pt x="36" y="16"/>
                  </a:lnTo>
                  <a:lnTo>
                    <a:pt x="32" y="16"/>
                  </a:lnTo>
                  <a:lnTo>
                    <a:pt x="18" y="8"/>
                  </a:lnTo>
                  <a:lnTo>
                    <a:pt x="6" y="8"/>
                  </a:lnTo>
                  <a:lnTo>
                    <a:pt x="0" y="4"/>
                  </a:lnTo>
                  <a:lnTo>
                    <a:pt x="18" y="0"/>
                  </a:lnTo>
                  <a:lnTo>
                    <a:pt x="36" y="8"/>
                  </a:lnTo>
                  <a:lnTo>
                    <a:pt x="36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8" name="Google Shape;588;p2"/>
            <p:cNvSpPr/>
            <p:nvPr/>
          </p:nvSpPr>
          <p:spPr>
            <a:xfrm>
              <a:off x="3827463" y="2173288"/>
              <a:ext cx="53975" cy="50800"/>
            </a:xfrm>
            <a:custGeom>
              <a:rect b="b" l="l" r="r" t="t"/>
              <a:pathLst>
                <a:path extrusionOk="0" h="32" w="34">
                  <a:moveTo>
                    <a:pt x="20" y="6"/>
                  </a:moveTo>
                  <a:lnTo>
                    <a:pt x="34" y="14"/>
                  </a:lnTo>
                  <a:lnTo>
                    <a:pt x="34" y="20"/>
                  </a:lnTo>
                  <a:lnTo>
                    <a:pt x="24" y="22"/>
                  </a:lnTo>
                  <a:lnTo>
                    <a:pt x="32" y="26"/>
                  </a:lnTo>
                  <a:lnTo>
                    <a:pt x="32" y="32"/>
                  </a:lnTo>
                  <a:lnTo>
                    <a:pt x="30" y="32"/>
                  </a:lnTo>
                  <a:lnTo>
                    <a:pt x="8" y="18"/>
                  </a:lnTo>
                  <a:lnTo>
                    <a:pt x="2" y="1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9" name="Google Shape;589;p2"/>
            <p:cNvSpPr/>
            <p:nvPr/>
          </p:nvSpPr>
          <p:spPr>
            <a:xfrm>
              <a:off x="3751263" y="2297113"/>
              <a:ext cx="57150" cy="38100"/>
            </a:xfrm>
            <a:custGeom>
              <a:rect b="b" l="l" r="r" t="t"/>
              <a:pathLst>
                <a:path extrusionOk="0" h="24" w="36">
                  <a:moveTo>
                    <a:pt x="36" y="6"/>
                  </a:moveTo>
                  <a:lnTo>
                    <a:pt x="36" y="16"/>
                  </a:lnTo>
                  <a:lnTo>
                    <a:pt x="34" y="18"/>
                  </a:lnTo>
                  <a:lnTo>
                    <a:pt x="0" y="24"/>
                  </a:lnTo>
                  <a:lnTo>
                    <a:pt x="2" y="16"/>
                  </a:lnTo>
                  <a:lnTo>
                    <a:pt x="14" y="8"/>
                  </a:lnTo>
                  <a:lnTo>
                    <a:pt x="30" y="0"/>
                  </a:lnTo>
                  <a:lnTo>
                    <a:pt x="36" y="6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0" name="Google Shape;590;p2"/>
            <p:cNvSpPr/>
            <p:nvPr/>
          </p:nvSpPr>
          <p:spPr>
            <a:xfrm>
              <a:off x="4154488" y="2287588"/>
              <a:ext cx="25400" cy="22225"/>
            </a:xfrm>
            <a:custGeom>
              <a:rect b="b" l="l" r="r" t="t"/>
              <a:pathLst>
                <a:path extrusionOk="0" h="14" w="16">
                  <a:moveTo>
                    <a:pt x="10" y="4"/>
                  </a:moveTo>
                  <a:lnTo>
                    <a:pt x="0" y="14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1" name="Google Shape;591;p2"/>
            <p:cNvSpPr/>
            <p:nvPr/>
          </p:nvSpPr>
          <p:spPr>
            <a:xfrm>
              <a:off x="3827463" y="2560638"/>
              <a:ext cx="234950" cy="158750"/>
            </a:xfrm>
            <a:custGeom>
              <a:rect b="b" l="l" r="r" t="t"/>
              <a:pathLst>
                <a:path extrusionOk="0" h="100" w="148">
                  <a:moveTo>
                    <a:pt x="62" y="96"/>
                  </a:moveTo>
                  <a:lnTo>
                    <a:pt x="44" y="86"/>
                  </a:lnTo>
                  <a:lnTo>
                    <a:pt x="26" y="88"/>
                  </a:lnTo>
                  <a:lnTo>
                    <a:pt x="24" y="80"/>
                  </a:lnTo>
                  <a:lnTo>
                    <a:pt x="28" y="82"/>
                  </a:lnTo>
                  <a:lnTo>
                    <a:pt x="36" y="76"/>
                  </a:lnTo>
                  <a:lnTo>
                    <a:pt x="36" y="72"/>
                  </a:lnTo>
                  <a:lnTo>
                    <a:pt x="32" y="72"/>
                  </a:lnTo>
                  <a:lnTo>
                    <a:pt x="36" y="64"/>
                  </a:lnTo>
                  <a:lnTo>
                    <a:pt x="32" y="68"/>
                  </a:lnTo>
                  <a:lnTo>
                    <a:pt x="26" y="56"/>
                  </a:lnTo>
                  <a:lnTo>
                    <a:pt x="8" y="58"/>
                  </a:lnTo>
                  <a:lnTo>
                    <a:pt x="8" y="54"/>
                  </a:lnTo>
                  <a:lnTo>
                    <a:pt x="24" y="50"/>
                  </a:lnTo>
                  <a:lnTo>
                    <a:pt x="36" y="50"/>
                  </a:lnTo>
                  <a:lnTo>
                    <a:pt x="38" y="44"/>
                  </a:lnTo>
                  <a:lnTo>
                    <a:pt x="34" y="48"/>
                  </a:lnTo>
                  <a:lnTo>
                    <a:pt x="28" y="46"/>
                  </a:lnTo>
                  <a:lnTo>
                    <a:pt x="36" y="36"/>
                  </a:lnTo>
                  <a:lnTo>
                    <a:pt x="30" y="36"/>
                  </a:lnTo>
                  <a:lnTo>
                    <a:pt x="28" y="32"/>
                  </a:lnTo>
                  <a:lnTo>
                    <a:pt x="22" y="30"/>
                  </a:lnTo>
                  <a:lnTo>
                    <a:pt x="12" y="36"/>
                  </a:lnTo>
                  <a:lnTo>
                    <a:pt x="0" y="36"/>
                  </a:lnTo>
                  <a:lnTo>
                    <a:pt x="2" y="30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6" y="24"/>
                  </a:lnTo>
                  <a:lnTo>
                    <a:pt x="14" y="30"/>
                  </a:lnTo>
                  <a:lnTo>
                    <a:pt x="18" y="30"/>
                  </a:lnTo>
                  <a:lnTo>
                    <a:pt x="16" y="28"/>
                  </a:lnTo>
                  <a:lnTo>
                    <a:pt x="18" y="26"/>
                  </a:lnTo>
                  <a:lnTo>
                    <a:pt x="10" y="24"/>
                  </a:lnTo>
                  <a:lnTo>
                    <a:pt x="12" y="22"/>
                  </a:lnTo>
                  <a:lnTo>
                    <a:pt x="10" y="16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2" y="14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26" y="24"/>
                  </a:lnTo>
                  <a:lnTo>
                    <a:pt x="26" y="20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28" y="16"/>
                  </a:lnTo>
                  <a:lnTo>
                    <a:pt x="22" y="12"/>
                  </a:lnTo>
                  <a:lnTo>
                    <a:pt x="24" y="8"/>
                  </a:lnTo>
                  <a:lnTo>
                    <a:pt x="28" y="10"/>
                  </a:lnTo>
                  <a:lnTo>
                    <a:pt x="24" y="6"/>
                  </a:lnTo>
                  <a:lnTo>
                    <a:pt x="18" y="8"/>
                  </a:lnTo>
                  <a:lnTo>
                    <a:pt x="20" y="4"/>
                  </a:lnTo>
                  <a:lnTo>
                    <a:pt x="28" y="4"/>
                  </a:lnTo>
                  <a:lnTo>
                    <a:pt x="42" y="18"/>
                  </a:lnTo>
                  <a:lnTo>
                    <a:pt x="40" y="20"/>
                  </a:lnTo>
                  <a:lnTo>
                    <a:pt x="42" y="22"/>
                  </a:lnTo>
                  <a:lnTo>
                    <a:pt x="44" y="26"/>
                  </a:lnTo>
                  <a:lnTo>
                    <a:pt x="40" y="28"/>
                  </a:lnTo>
                  <a:lnTo>
                    <a:pt x="42" y="30"/>
                  </a:lnTo>
                  <a:lnTo>
                    <a:pt x="42" y="34"/>
                  </a:lnTo>
                  <a:lnTo>
                    <a:pt x="42" y="32"/>
                  </a:lnTo>
                  <a:lnTo>
                    <a:pt x="44" y="36"/>
                  </a:lnTo>
                  <a:lnTo>
                    <a:pt x="42" y="36"/>
                  </a:lnTo>
                  <a:lnTo>
                    <a:pt x="44" y="38"/>
                  </a:lnTo>
                  <a:lnTo>
                    <a:pt x="44" y="44"/>
                  </a:lnTo>
                  <a:lnTo>
                    <a:pt x="46" y="38"/>
                  </a:lnTo>
                  <a:lnTo>
                    <a:pt x="50" y="38"/>
                  </a:lnTo>
                  <a:lnTo>
                    <a:pt x="50" y="30"/>
                  </a:lnTo>
                  <a:lnTo>
                    <a:pt x="54" y="34"/>
                  </a:lnTo>
                  <a:lnTo>
                    <a:pt x="56" y="32"/>
                  </a:lnTo>
                  <a:lnTo>
                    <a:pt x="58" y="24"/>
                  </a:lnTo>
                  <a:lnTo>
                    <a:pt x="56" y="16"/>
                  </a:lnTo>
                  <a:lnTo>
                    <a:pt x="58" y="14"/>
                  </a:lnTo>
                  <a:lnTo>
                    <a:pt x="68" y="26"/>
                  </a:lnTo>
                  <a:lnTo>
                    <a:pt x="70" y="22"/>
                  </a:lnTo>
                  <a:lnTo>
                    <a:pt x="68" y="16"/>
                  </a:lnTo>
                  <a:lnTo>
                    <a:pt x="78" y="12"/>
                  </a:lnTo>
                  <a:lnTo>
                    <a:pt x="86" y="30"/>
                  </a:lnTo>
                  <a:lnTo>
                    <a:pt x="86" y="22"/>
                  </a:lnTo>
                  <a:lnTo>
                    <a:pt x="84" y="14"/>
                  </a:lnTo>
                  <a:lnTo>
                    <a:pt x="88" y="14"/>
                  </a:lnTo>
                  <a:lnTo>
                    <a:pt x="92" y="18"/>
                  </a:lnTo>
                  <a:lnTo>
                    <a:pt x="96" y="16"/>
                  </a:lnTo>
                  <a:lnTo>
                    <a:pt x="98" y="12"/>
                  </a:lnTo>
                  <a:lnTo>
                    <a:pt x="108" y="14"/>
                  </a:lnTo>
                  <a:lnTo>
                    <a:pt x="106" y="2"/>
                  </a:lnTo>
                  <a:lnTo>
                    <a:pt x="112" y="0"/>
                  </a:lnTo>
                  <a:lnTo>
                    <a:pt x="118" y="6"/>
                  </a:lnTo>
                  <a:lnTo>
                    <a:pt x="118" y="10"/>
                  </a:lnTo>
                  <a:lnTo>
                    <a:pt x="122" y="12"/>
                  </a:lnTo>
                  <a:lnTo>
                    <a:pt x="132" y="6"/>
                  </a:lnTo>
                  <a:lnTo>
                    <a:pt x="134" y="6"/>
                  </a:lnTo>
                  <a:lnTo>
                    <a:pt x="126" y="16"/>
                  </a:lnTo>
                  <a:lnTo>
                    <a:pt x="126" y="18"/>
                  </a:lnTo>
                  <a:lnTo>
                    <a:pt x="132" y="16"/>
                  </a:lnTo>
                  <a:lnTo>
                    <a:pt x="132" y="22"/>
                  </a:lnTo>
                  <a:lnTo>
                    <a:pt x="132" y="28"/>
                  </a:lnTo>
                  <a:lnTo>
                    <a:pt x="136" y="26"/>
                  </a:lnTo>
                  <a:lnTo>
                    <a:pt x="136" y="30"/>
                  </a:lnTo>
                  <a:lnTo>
                    <a:pt x="140" y="32"/>
                  </a:lnTo>
                  <a:lnTo>
                    <a:pt x="142" y="28"/>
                  </a:lnTo>
                  <a:lnTo>
                    <a:pt x="146" y="36"/>
                  </a:lnTo>
                  <a:lnTo>
                    <a:pt x="144" y="42"/>
                  </a:lnTo>
                  <a:lnTo>
                    <a:pt x="144" y="44"/>
                  </a:lnTo>
                  <a:lnTo>
                    <a:pt x="148" y="44"/>
                  </a:lnTo>
                  <a:lnTo>
                    <a:pt x="148" y="48"/>
                  </a:lnTo>
                  <a:lnTo>
                    <a:pt x="144" y="54"/>
                  </a:lnTo>
                  <a:lnTo>
                    <a:pt x="134" y="60"/>
                  </a:lnTo>
                  <a:lnTo>
                    <a:pt x="134" y="62"/>
                  </a:lnTo>
                  <a:lnTo>
                    <a:pt x="138" y="62"/>
                  </a:lnTo>
                  <a:lnTo>
                    <a:pt x="130" y="74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10" y="84"/>
                  </a:lnTo>
                  <a:lnTo>
                    <a:pt x="100" y="84"/>
                  </a:lnTo>
                  <a:lnTo>
                    <a:pt x="88" y="98"/>
                  </a:lnTo>
                  <a:lnTo>
                    <a:pt x="80" y="100"/>
                  </a:lnTo>
                  <a:lnTo>
                    <a:pt x="62" y="96"/>
                  </a:lnTo>
                  <a:lnTo>
                    <a:pt x="62" y="9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2" name="Google Shape;592;p2"/>
            <p:cNvSpPr/>
            <p:nvPr/>
          </p:nvSpPr>
          <p:spPr>
            <a:xfrm>
              <a:off x="2798763" y="963613"/>
              <a:ext cx="1289050" cy="1908175"/>
            </a:xfrm>
            <a:custGeom>
              <a:rect b="b" l="l" r="r" t="t"/>
              <a:pathLst>
                <a:path extrusionOk="0" h="1202" w="812">
                  <a:moveTo>
                    <a:pt x="418" y="1118"/>
                  </a:moveTo>
                  <a:lnTo>
                    <a:pt x="422" y="1118"/>
                  </a:lnTo>
                  <a:lnTo>
                    <a:pt x="422" y="1120"/>
                  </a:lnTo>
                  <a:lnTo>
                    <a:pt x="418" y="1122"/>
                  </a:lnTo>
                  <a:lnTo>
                    <a:pt x="408" y="1124"/>
                  </a:lnTo>
                  <a:lnTo>
                    <a:pt x="404" y="1128"/>
                  </a:lnTo>
                  <a:lnTo>
                    <a:pt x="408" y="1130"/>
                  </a:lnTo>
                  <a:lnTo>
                    <a:pt x="410" y="1134"/>
                  </a:lnTo>
                  <a:lnTo>
                    <a:pt x="414" y="1152"/>
                  </a:lnTo>
                  <a:lnTo>
                    <a:pt x="406" y="1168"/>
                  </a:lnTo>
                  <a:lnTo>
                    <a:pt x="404" y="1186"/>
                  </a:lnTo>
                  <a:lnTo>
                    <a:pt x="398" y="1190"/>
                  </a:lnTo>
                  <a:lnTo>
                    <a:pt x="400" y="1198"/>
                  </a:lnTo>
                  <a:lnTo>
                    <a:pt x="388" y="1198"/>
                  </a:lnTo>
                  <a:lnTo>
                    <a:pt x="386" y="1194"/>
                  </a:lnTo>
                  <a:lnTo>
                    <a:pt x="378" y="1202"/>
                  </a:lnTo>
                  <a:lnTo>
                    <a:pt x="372" y="1196"/>
                  </a:lnTo>
                  <a:lnTo>
                    <a:pt x="376" y="1186"/>
                  </a:lnTo>
                  <a:lnTo>
                    <a:pt x="372" y="1190"/>
                  </a:lnTo>
                  <a:lnTo>
                    <a:pt x="372" y="1184"/>
                  </a:lnTo>
                  <a:lnTo>
                    <a:pt x="370" y="1184"/>
                  </a:lnTo>
                  <a:lnTo>
                    <a:pt x="368" y="1190"/>
                  </a:lnTo>
                  <a:lnTo>
                    <a:pt x="364" y="1184"/>
                  </a:lnTo>
                  <a:lnTo>
                    <a:pt x="368" y="1180"/>
                  </a:lnTo>
                  <a:lnTo>
                    <a:pt x="368" y="1176"/>
                  </a:lnTo>
                  <a:lnTo>
                    <a:pt x="360" y="1182"/>
                  </a:lnTo>
                  <a:lnTo>
                    <a:pt x="358" y="1182"/>
                  </a:lnTo>
                  <a:lnTo>
                    <a:pt x="360" y="1180"/>
                  </a:lnTo>
                  <a:lnTo>
                    <a:pt x="366" y="1176"/>
                  </a:lnTo>
                  <a:lnTo>
                    <a:pt x="360" y="1176"/>
                  </a:lnTo>
                  <a:lnTo>
                    <a:pt x="362" y="1172"/>
                  </a:lnTo>
                  <a:lnTo>
                    <a:pt x="332" y="1180"/>
                  </a:lnTo>
                  <a:lnTo>
                    <a:pt x="340" y="1174"/>
                  </a:lnTo>
                  <a:lnTo>
                    <a:pt x="332" y="1168"/>
                  </a:lnTo>
                  <a:lnTo>
                    <a:pt x="328" y="1168"/>
                  </a:lnTo>
                  <a:lnTo>
                    <a:pt x="326" y="1168"/>
                  </a:lnTo>
                  <a:lnTo>
                    <a:pt x="326" y="1164"/>
                  </a:lnTo>
                  <a:lnTo>
                    <a:pt x="320" y="1164"/>
                  </a:lnTo>
                  <a:lnTo>
                    <a:pt x="332" y="1160"/>
                  </a:lnTo>
                  <a:lnTo>
                    <a:pt x="318" y="1160"/>
                  </a:lnTo>
                  <a:lnTo>
                    <a:pt x="322" y="1156"/>
                  </a:lnTo>
                  <a:lnTo>
                    <a:pt x="316" y="1150"/>
                  </a:lnTo>
                  <a:lnTo>
                    <a:pt x="322" y="1144"/>
                  </a:lnTo>
                  <a:lnTo>
                    <a:pt x="312" y="1146"/>
                  </a:lnTo>
                  <a:lnTo>
                    <a:pt x="312" y="1144"/>
                  </a:lnTo>
                  <a:lnTo>
                    <a:pt x="312" y="1142"/>
                  </a:lnTo>
                  <a:lnTo>
                    <a:pt x="312" y="1142"/>
                  </a:lnTo>
                  <a:lnTo>
                    <a:pt x="314" y="1140"/>
                  </a:lnTo>
                  <a:lnTo>
                    <a:pt x="310" y="1138"/>
                  </a:lnTo>
                  <a:lnTo>
                    <a:pt x="310" y="1134"/>
                  </a:lnTo>
                  <a:lnTo>
                    <a:pt x="304" y="1132"/>
                  </a:lnTo>
                  <a:lnTo>
                    <a:pt x="306" y="1124"/>
                  </a:lnTo>
                  <a:lnTo>
                    <a:pt x="304" y="1126"/>
                  </a:lnTo>
                  <a:lnTo>
                    <a:pt x="302" y="1118"/>
                  </a:lnTo>
                  <a:lnTo>
                    <a:pt x="298" y="1118"/>
                  </a:lnTo>
                  <a:lnTo>
                    <a:pt x="294" y="1110"/>
                  </a:lnTo>
                  <a:lnTo>
                    <a:pt x="292" y="1104"/>
                  </a:lnTo>
                  <a:lnTo>
                    <a:pt x="288" y="1100"/>
                  </a:lnTo>
                  <a:lnTo>
                    <a:pt x="290" y="1096"/>
                  </a:lnTo>
                  <a:lnTo>
                    <a:pt x="288" y="1096"/>
                  </a:lnTo>
                  <a:lnTo>
                    <a:pt x="288" y="1090"/>
                  </a:lnTo>
                  <a:lnTo>
                    <a:pt x="286" y="1086"/>
                  </a:lnTo>
                  <a:lnTo>
                    <a:pt x="294" y="1080"/>
                  </a:lnTo>
                  <a:lnTo>
                    <a:pt x="294" y="1078"/>
                  </a:lnTo>
                  <a:lnTo>
                    <a:pt x="304" y="1074"/>
                  </a:lnTo>
                  <a:lnTo>
                    <a:pt x="298" y="1070"/>
                  </a:lnTo>
                  <a:lnTo>
                    <a:pt x="300" y="1066"/>
                  </a:lnTo>
                  <a:lnTo>
                    <a:pt x="306" y="1068"/>
                  </a:lnTo>
                  <a:lnTo>
                    <a:pt x="306" y="1064"/>
                  </a:lnTo>
                  <a:lnTo>
                    <a:pt x="298" y="1062"/>
                  </a:lnTo>
                  <a:lnTo>
                    <a:pt x="296" y="1066"/>
                  </a:lnTo>
                  <a:lnTo>
                    <a:pt x="290" y="1068"/>
                  </a:lnTo>
                  <a:lnTo>
                    <a:pt x="284" y="1080"/>
                  </a:lnTo>
                  <a:lnTo>
                    <a:pt x="280" y="1080"/>
                  </a:lnTo>
                  <a:lnTo>
                    <a:pt x="280" y="1068"/>
                  </a:lnTo>
                  <a:lnTo>
                    <a:pt x="282" y="1062"/>
                  </a:lnTo>
                  <a:lnTo>
                    <a:pt x="280" y="1064"/>
                  </a:lnTo>
                  <a:lnTo>
                    <a:pt x="278" y="1056"/>
                  </a:lnTo>
                  <a:lnTo>
                    <a:pt x="276" y="1056"/>
                  </a:lnTo>
                  <a:lnTo>
                    <a:pt x="278" y="1050"/>
                  </a:lnTo>
                  <a:lnTo>
                    <a:pt x="278" y="1048"/>
                  </a:lnTo>
                  <a:lnTo>
                    <a:pt x="276" y="1050"/>
                  </a:lnTo>
                  <a:lnTo>
                    <a:pt x="274" y="1048"/>
                  </a:lnTo>
                  <a:lnTo>
                    <a:pt x="278" y="1044"/>
                  </a:lnTo>
                  <a:lnTo>
                    <a:pt x="272" y="1042"/>
                  </a:lnTo>
                  <a:lnTo>
                    <a:pt x="272" y="1034"/>
                  </a:lnTo>
                  <a:lnTo>
                    <a:pt x="266" y="1036"/>
                  </a:lnTo>
                  <a:lnTo>
                    <a:pt x="270" y="1028"/>
                  </a:lnTo>
                  <a:lnTo>
                    <a:pt x="266" y="1030"/>
                  </a:lnTo>
                  <a:lnTo>
                    <a:pt x="262" y="1024"/>
                  </a:lnTo>
                  <a:lnTo>
                    <a:pt x="268" y="1018"/>
                  </a:lnTo>
                  <a:lnTo>
                    <a:pt x="260" y="1018"/>
                  </a:lnTo>
                  <a:lnTo>
                    <a:pt x="264" y="1016"/>
                  </a:lnTo>
                  <a:lnTo>
                    <a:pt x="260" y="1014"/>
                  </a:lnTo>
                  <a:lnTo>
                    <a:pt x="260" y="1006"/>
                  </a:lnTo>
                  <a:lnTo>
                    <a:pt x="266" y="1008"/>
                  </a:lnTo>
                  <a:lnTo>
                    <a:pt x="262" y="1004"/>
                  </a:lnTo>
                  <a:lnTo>
                    <a:pt x="266" y="1000"/>
                  </a:lnTo>
                  <a:lnTo>
                    <a:pt x="266" y="994"/>
                  </a:lnTo>
                  <a:lnTo>
                    <a:pt x="260" y="994"/>
                  </a:lnTo>
                  <a:lnTo>
                    <a:pt x="260" y="992"/>
                  </a:lnTo>
                  <a:lnTo>
                    <a:pt x="256" y="988"/>
                  </a:lnTo>
                  <a:lnTo>
                    <a:pt x="256" y="982"/>
                  </a:lnTo>
                  <a:lnTo>
                    <a:pt x="258" y="978"/>
                  </a:lnTo>
                  <a:lnTo>
                    <a:pt x="258" y="976"/>
                  </a:lnTo>
                  <a:lnTo>
                    <a:pt x="262" y="972"/>
                  </a:lnTo>
                  <a:lnTo>
                    <a:pt x="258" y="972"/>
                  </a:lnTo>
                  <a:lnTo>
                    <a:pt x="260" y="968"/>
                  </a:lnTo>
                  <a:lnTo>
                    <a:pt x="260" y="960"/>
                  </a:lnTo>
                  <a:lnTo>
                    <a:pt x="266" y="958"/>
                  </a:lnTo>
                  <a:lnTo>
                    <a:pt x="262" y="952"/>
                  </a:lnTo>
                  <a:lnTo>
                    <a:pt x="294" y="952"/>
                  </a:lnTo>
                  <a:lnTo>
                    <a:pt x="288" y="946"/>
                  </a:lnTo>
                  <a:lnTo>
                    <a:pt x="290" y="944"/>
                  </a:lnTo>
                  <a:lnTo>
                    <a:pt x="292" y="940"/>
                  </a:lnTo>
                  <a:lnTo>
                    <a:pt x="286" y="940"/>
                  </a:lnTo>
                  <a:lnTo>
                    <a:pt x="288" y="944"/>
                  </a:lnTo>
                  <a:lnTo>
                    <a:pt x="276" y="948"/>
                  </a:lnTo>
                  <a:lnTo>
                    <a:pt x="270" y="948"/>
                  </a:lnTo>
                  <a:lnTo>
                    <a:pt x="268" y="942"/>
                  </a:lnTo>
                  <a:lnTo>
                    <a:pt x="274" y="936"/>
                  </a:lnTo>
                  <a:lnTo>
                    <a:pt x="292" y="936"/>
                  </a:lnTo>
                  <a:lnTo>
                    <a:pt x="294" y="928"/>
                  </a:lnTo>
                  <a:lnTo>
                    <a:pt x="290" y="928"/>
                  </a:lnTo>
                  <a:lnTo>
                    <a:pt x="294" y="924"/>
                  </a:lnTo>
                  <a:lnTo>
                    <a:pt x="292" y="922"/>
                  </a:lnTo>
                  <a:lnTo>
                    <a:pt x="292" y="916"/>
                  </a:lnTo>
                  <a:lnTo>
                    <a:pt x="302" y="918"/>
                  </a:lnTo>
                  <a:lnTo>
                    <a:pt x="300" y="914"/>
                  </a:lnTo>
                  <a:lnTo>
                    <a:pt x="304" y="912"/>
                  </a:lnTo>
                  <a:lnTo>
                    <a:pt x="302" y="908"/>
                  </a:lnTo>
                  <a:lnTo>
                    <a:pt x="298" y="912"/>
                  </a:lnTo>
                  <a:lnTo>
                    <a:pt x="294" y="908"/>
                  </a:lnTo>
                  <a:lnTo>
                    <a:pt x="294" y="902"/>
                  </a:lnTo>
                  <a:lnTo>
                    <a:pt x="298" y="902"/>
                  </a:lnTo>
                  <a:lnTo>
                    <a:pt x="296" y="896"/>
                  </a:lnTo>
                  <a:lnTo>
                    <a:pt x="300" y="894"/>
                  </a:lnTo>
                  <a:lnTo>
                    <a:pt x="298" y="890"/>
                  </a:lnTo>
                  <a:lnTo>
                    <a:pt x="302" y="888"/>
                  </a:lnTo>
                  <a:lnTo>
                    <a:pt x="302" y="884"/>
                  </a:lnTo>
                  <a:lnTo>
                    <a:pt x="302" y="882"/>
                  </a:lnTo>
                  <a:lnTo>
                    <a:pt x="276" y="878"/>
                  </a:lnTo>
                  <a:lnTo>
                    <a:pt x="270" y="872"/>
                  </a:lnTo>
                  <a:lnTo>
                    <a:pt x="254" y="866"/>
                  </a:lnTo>
                  <a:lnTo>
                    <a:pt x="248" y="854"/>
                  </a:lnTo>
                  <a:lnTo>
                    <a:pt x="254" y="850"/>
                  </a:lnTo>
                  <a:lnTo>
                    <a:pt x="270" y="852"/>
                  </a:lnTo>
                  <a:lnTo>
                    <a:pt x="284" y="864"/>
                  </a:lnTo>
                  <a:lnTo>
                    <a:pt x="298" y="868"/>
                  </a:lnTo>
                  <a:lnTo>
                    <a:pt x="298" y="862"/>
                  </a:lnTo>
                  <a:lnTo>
                    <a:pt x="294" y="864"/>
                  </a:lnTo>
                  <a:lnTo>
                    <a:pt x="290" y="858"/>
                  </a:lnTo>
                  <a:lnTo>
                    <a:pt x="294" y="860"/>
                  </a:lnTo>
                  <a:lnTo>
                    <a:pt x="294" y="858"/>
                  </a:lnTo>
                  <a:lnTo>
                    <a:pt x="296" y="854"/>
                  </a:lnTo>
                  <a:lnTo>
                    <a:pt x="298" y="854"/>
                  </a:lnTo>
                  <a:lnTo>
                    <a:pt x="296" y="850"/>
                  </a:lnTo>
                  <a:lnTo>
                    <a:pt x="282" y="840"/>
                  </a:lnTo>
                  <a:lnTo>
                    <a:pt x="288" y="842"/>
                  </a:lnTo>
                  <a:lnTo>
                    <a:pt x="290" y="840"/>
                  </a:lnTo>
                  <a:lnTo>
                    <a:pt x="288" y="838"/>
                  </a:lnTo>
                  <a:lnTo>
                    <a:pt x="288" y="836"/>
                  </a:lnTo>
                  <a:lnTo>
                    <a:pt x="278" y="836"/>
                  </a:lnTo>
                  <a:lnTo>
                    <a:pt x="284" y="828"/>
                  </a:lnTo>
                  <a:lnTo>
                    <a:pt x="274" y="834"/>
                  </a:lnTo>
                  <a:lnTo>
                    <a:pt x="276" y="826"/>
                  </a:lnTo>
                  <a:lnTo>
                    <a:pt x="282" y="822"/>
                  </a:lnTo>
                  <a:lnTo>
                    <a:pt x="268" y="824"/>
                  </a:lnTo>
                  <a:lnTo>
                    <a:pt x="282" y="814"/>
                  </a:lnTo>
                  <a:lnTo>
                    <a:pt x="266" y="812"/>
                  </a:lnTo>
                  <a:lnTo>
                    <a:pt x="268" y="804"/>
                  </a:lnTo>
                  <a:lnTo>
                    <a:pt x="264" y="808"/>
                  </a:lnTo>
                  <a:lnTo>
                    <a:pt x="260" y="800"/>
                  </a:lnTo>
                  <a:lnTo>
                    <a:pt x="260" y="806"/>
                  </a:lnTo>
                  <a:lnTo>
                    <a:pt x="252" y="816"/>
                  </a:lnTo>
                  <a:lnTo>
                    <a:pt x="254" y="818"/>
                  </a:lnTo>
                  <a:lnTo>
                    <a:pt x="254" y="822"/>
                  </a:lnTo>
                  <a:lnTo>
                    <a:pt x="246" y="826"/>
                  </a:lnTo>
                  <a:lnTo>
                    <a:pt x="238" y="822"/>
                  </a:lnTo>
                  <a:lnTo>
                    <a:pt x="236" y="824"/>
                  </a:lnTo>
                  <a:lnTo>
                    <a:pt x="232" y="816"/>
                  </a:lnTo>
                  <a:lnTo>
                    <a:pt x="230" y="814"/>
                  </a:lnTo>
                  <a:lnTo>
                    <a:pt x="232" y="810"/>
                  </a:lnTo>
                  <a:lnTo>
                    <a:pt x="238" y="802"/>
                  </a:lnTo>
                  <a:lnTo>
                    <a:pt x="234" y="798"/>
                  </a:lnTo>
                  <a:lnTo>
                    <a:pt x="244" y="784"/>
                  </a:lnTo>
                  <a:lnTo>
                    <a:pt x="242" y="780"/>
                  </a:lnTo>
                  <a:lnTo>
                    <a:pt x="246" y="778"/>
                  </a:lnTo>
                  <a:lnTo>
                    <a:pt x="244" y="770"/>
                  </a:lnTo>
                  <a:lnTo>
                    <a:pt x="246" y="762"/>
                  </a:lnTo>
                  <a:lnTo>
                    <a:pt x="232" y="752"/>
                  </a:lnTo>
                  <a:lnTo>
                    <a:pt x="238" y="746"/>
                  </a:lnTo>
                  <a:lnTo>
                    <a:pt x="236" y="744"/>
                  </a:lnTo>
                  <a:lnTo>
                    <a:pt x="238" y="736"/>
                  </a:lnTo>
                  <a:lnTo>
                    <a:pt x="232" y="740"/>
                  </a:lnTo>
                  <a:lnTo>
                    <a:pt x="234" y="732"/>
                  </a:lnTo>
                  <a:lnTo>
                    <a:pt x="228" y="726"/>
                  </a:lnTo>
                  <a:lnTo>
                    <a:pt x="228" y="720"/>
                  </a:lnTo>
                  <a:lnTo>
                    <a:pt x="230" y="722"/>
                  </a:lnTo>
                  <a:lnTo>
                    <a:pt x="230" y="716"/>
                  </a:lnTo>
                  <a:lnTo>
                    <a:pt x="226" y="710"/>
                  </a:lnTo>
                  <a:lnTo>
                    <a:pt x="228" y="708"/>
                  </a:lnTo>
                  <a:lnTo>
                    <a:pt x="222" y="706"/>
                  </a:lnTo>
                  <a:lnTo>
                    <a:pt x="224" y="696"/>
                  </a:lnTo>
                  <a:lnTo>
                    <a:pt x="218" y="692"/>
                  </a:lnTo>
                  <a:lnTo>
                    <a:pt x="216" y="686"/>
                  </a:lnTo>
                  <a:lnTo>
                    <a:pt x="224" y="684"/>
                  </a:lnTo>
                  <a:lnTo>
                    <a:pt x="214" y="674"/>
                  </a:lnTo>
                  <a:lnTo>
                    <a:pt x="212" y="670"/>
                  </a:lnTo>
                  <a:lnTo>
                    <a:pt x="214" y="664"/>
                  </a:lnTo>
                  <a:lnTo>
                    <a:pt x="200" y="652"/>
                  </a:lnTo>
                  <a:lnTo>
                    <a:pt x="196" y="636"/>
                  </a:lnTo>
                  <a:lnTo>
                    <a:pt x="194" y="640"/>
                  </a:lnTo>
                  <a:lnTo>
                    <a:pt x="196" y="630"/>
                  </a:lnTo>
                  <a:lnTo>
                    <a:pt x="192" y="620"/>
                  </a:lnTo>
                  <a:lnTo>
                    <a:pt x="188" y="620"/>
                  </a:lnTo>
                  <a:lnTo>
                    <a:pt x="184" y="612"/>
                  </a:lnTo>
                  <a:lnTo>
                    <a:pt x="178" y="616"/>
                  </a:lnTo>
                  <a:lnTo>
                    <a:pt x="178" y="608"/>
                  </a:lnTo>
                  <a:lnTo>
                    <a:pt x="164" y="602"/>
                  </a:lnTo>
                  <a:lnTo>
                    <a:pt x="164" y="606"/>
                  </a:lnTo>
                  <a:lnTo>
                    <a:pt x="160" y="598"/>
                  </a:lnTo>
                  <a:lnTo>
                    <a:pt x="130" y="586"/>
                  </a:lnTo>
                  <a:lnTo>
                    <a:pt x="124" y="598"/>
                  </a:lnTo>
                  <a:lnTo>
                    <a:pt x="120" y="588"/>
                  </a:lnTo>
                  <a:lnTo>
                    <a:pt x="102" y="606"/>
                  </a:lnTo>
                  <a:lnTo>
                    <a:pt x="98" y="602"/>
                  </a:lnTo>
                  <a:lnTo>
                    <a:pt x="100" y="592"/>
                  </a:lnTo>
                  <a:lnTo>
                    <a:pt x="94" y="590"/>
                  </a:lnTo>
                  <a:lnTo>
                    <a:pt x="90" y="598"/>
                  </a:lnTo>
                  <a:lnTo>
                    <a:pt x="80" y="592"/>
                  </a:lnTo>
                  <a:lnTo>
                    <a:pt x="76" y="598"/>
                  </a:lnTo>
                  <a:lnTo>
                    <a:pt x="88" y="612"/>
                  </a:lnTo>
                  <a:lnTo>
                    <a:pt x="64" y="604"/>
                  </a:lnTo>
                  <a:lnTo>
                    <a:pt x="46" y="582"/>
                  </a:lnTo>
                  <a:lnTo>
                    <a:pt x="64" y="566"/>
                  </a:lnTo>
                  <a:lnTo>
                    <a:pt x="40" y="562"/>
                  </a:lnTo>
                  <a:lnTo>
                    <a:pt x="40" y="556"/>
                  </a:lnTo>
                  <a:lnTo>
                    <a:pt x="44" y="548"/>
                  </a:lnTo>
                  <a:lnTo>
                    <a:pt x="42" y="546"/>
                  </a:lnTo>
                  <a:lnTo>
                    <a:pt x="36" y="558"/>
                  </a:lnTo>
                  <a:lnTo>
                    <a:pt x="32" y="560"/>
                  </a:lnTo>
                  <a:lnTo>
                    <a:pt x="20" y="548"/>
                  </a:lnTo>
                  <a:lnTo>
                    <a:pt x="22" y="546"/>
                  </a:lnTo>
                  <a:lnTo>
                    <a:pt x="36" y="532"/>
                  </a:lnTo>
                  <a:lnTo>
                    <a:pt x="88" y="540"/>
                  </a:lnTo>
                  <a:lnTo>
                    <a:pt x="98" y="534"/>
                  </a:lnTo>
                  <a:lnTo>
                    <a:pt x="88" y="520"/>
                  </a:lnTo>
                  <a:lnTo>
                    <a:pt x="96" y="516"/>
                  </a:lnTo>
                  <a:lnTo>
                    <a:pt x="96" y="512"/>
                  </a:lnTo>
                  <a:lnTo>
                    <a:pt x="92" y="504"/>
                  </a:lnTo>
                  <a:lnTo>
                    <a:pt x="84" y="508"/>
                  </a:lnTo>
                  <a:lnTo>
                    <a:pt x="84" y="506"/>
                  </a:lnTo>
                  <a:lnTo>
                    <a:pt x="84" y="502"/>
                  </a:lnTo>
                  <a:lnTo>
                    <a:pt x="70" y="514"/>
                  </a:lnTo>
                  <a:lnTo>
                    <a:pt x="56" y="506"/>
                  </a:lnTo>
                  <a:lnTo>
                    <a:pt x="58" y="514"/>
                  </a:lnTo>
                  <a:lnTo>
                    <a:pt x="52" y="518"/>
                  </a:lnTo>
                  <a:lnTo>
                    <a:pt x="40" y="514"/>
                  </a:lnTo>
                  <a:lnTo>
                    <a:pt x="38" y="510"/>
                  </a:lnTo>
                  <a:lnTo>
                    <a:pt x="44" y="502"/>
                  </a:lnTo>
                  <a:lnTo>
                    <a:pt x="32" y="504"/>
                  </a:lnTo>
                  <a:lnTo>
                    <a:pt x="38" y="494"/>
                  </a:lnTo>
                  <a:lnTo>
                    <a:pt x="22" y="498"/>
                  </a:lnTo>
                  <a:lnTo>
                    <a:pt x="22" y="496"/>
                  </a:lnTo>
                  <a:lnTo>
                    <a:pt x="22" y="492"/>
                  </a:lnTo>
                  <a:lnTo>
                    <a:pt x="10" y="488"/>
                  </a:lnTo>
                  <a:lnTo>
                    <a:pt x="8" y="480"/>
                  </a:lnTo>
                  <a:lnTo>
                    <a:pt x="0" y="474"/>
                  </a:lnTo>
                  <a:lnTo>
                    <a:pt x="6" y="466"/>
                  </a:lnTo>
                  <a:lnTo>
                    <a:pt x="2" y="462"/>
                  </a:lnTo>
                  <a:lnTo>
                    <a:pt x="4" y="452"/>
                  </a:lnTo>
                  <a:lnTo>
                    <a:pt x="16" y="444"/>
                  </a:lnTo>
                  <a:lnTo>
                    <a:pt x="26" y="444"/>
                  </a:lnTo>
                  <a:lnTo>
                    <a:pt x="28" y="436"/>
                  </a:lnTo>
                  <a:lnTo>
                    <a:pt x="54" y="428"/>
                  </a:lnTo>
                  <a:lnTo>
                    <a:pt x="48" y="420"/>
                  </a:lnTo>
                  <a:lnTo>
                    <a:pt x="56" y="414"/>
                  </a:lnTo>
                  <a:lnTo>
                    <a:pt x="76" y="406"/>
                  </a:lnTo>
                  <a:lnTo>
                    <a:pt x="92" y="412"/>
                  </a:lnTo>
                  <a:lnTo>
                    <a:pt x="108" y="382"/>
                  </a:lnTo>
                  <a:lnTo>
                    <a:pt x="108" y="372"/>
                  </a:lnTo>
                  <a:lnTo>
                    <a:pt x="104" y="366"/>
                  </a:lnTo>
                  <a:lnTo>
                    <a:pt x="104" y="358"/>
                  </a:lnTo>
                  <a:lnTo>
                    <a:pt x="114" y="356"/>
                  </a:lnTo>
                  <a:lnTo>
                    <a:pt x="106" y="348"/>
                  </a:lnTo>
                  <a:lnTo>
                    <a:pt x="124" y="334"/>
                  </a:lnTo>
                  <a:lnTo>
                    <a:pt x="116" y="324"/>
                  </a:lnTo>
                  <a:lnTo>
                    <a:pt x="112" y="338"/>
                  </a:lnTo>
                  <a:lnTo>
                    <a:pt x="102" y="338"/>
                  </a:lnTo>
                  <a:lnTo>
                    <a:pt x="94" y="348"/>
                  </a:lnTo>
                  <a:lnTo>
                    <a:pt x="86" y="338"/>
                  </a:lnTo>
                  <a:lnTo>
                    <a:pt x="76" y="340"/>
                  </a:lnTo>
                  <a:lnTo>
                    <a:pt x="72" y="332"/>
                  </a:lnTo>
                  <a:lnTo>
                    <a:pt x="70" y="320"/>
                  </a:lnTo>
                  <a:lnTo>
                    <a:pt x="80" y="312"/>
                  </a:lnTo>
                  <a:lnTo>
                    <a:pt x="84" y="300"/>
                  </a:lnTo>
                  <a:lnTo>
                    <a:pt x="100" y="296"/>
                  </a:lnTo>
                  <a:lnTo>
                    <a:pt x="98" y="286"/>
                  </a:lnTo>
                  <a:lnTo>
                    <a:pt x="118" y="252"/>
                  </a:lnTo>
                  <a:lnTo>
                    <a:pt x="128" y="246"/>
                  </a:lnTo>
                  <a:lnTo>
                    <a:pt x="146" y="256"/>
                  </a:lnTo>
                  <a:lnTo>
                    <a:pt x="152" y="250"/>
                  </a:lnTo>
                  <a:lnTo>
                    <a:pt x="150" y="232"/>
                  </a:lnTo>
                  <a:lnTo>
                    <a:pt x="156" y="218"/>
                  </a:lnTo>
                  <a:lnTo>
                    <a:pt x="148" y="198"/>
                  </a:lnTo>
                  <a:lnTo>
                    <a:pt x="164" y="180"/>
                  </a:lnTo>
                  <a:lnTo>
                    <a:pt x="178" y="188"/>
                  </a:lnTo>
                  <a:lnTo>
                    <a:pt x="182" y="204"/>
                  </a:lnTo>
                  <a:lnTo>
                    <a:pt x="204" y="228"/>
                  </a:lnTo>
                  <a:lnTo>
                    <a:pt x="206" y="226"/>
                  </a:lnTo>
                  <a:lnTo>
                    <a:pt x="204" y="216"/>
                  </a:lnTo>
                  <a:lnTo>
                    <a:pt x="172" y="176"/>
                  </a:lnTo>
                  <a:lnTo>
                    <a:pt x="238" y="138"/>
                  </a:lnTo>
                  <a:lnTo>
                    <a:pt x="250" y="160"/>
                  </a:lnTo>
                  <a:lnTo>
                    <a:pt x="252" y="178"/>
                  </a:lnTo>
                  <a:lnTo>
                    <a:pt x="250" y="206"/>
                  </a:lnTo>
                  <a:lnTo>
                    <a:pt x="250" y="216"/>
                  </a:lnTo>
                  <a:lnTo>
                    <a:pt x="256" y="212"/>
                  </a:lnTo>
                  <a:lnTo>
                    <a:pt x="254" y="202"/>
                  </a:lnTo>
                  <a:lnTo>
                    <a:pt x="260" y="188"/>
                  </a:lnTo>
                  <a:lnTo>
                    <a:pt x="260" y="172"/>
                  </a:lnTo>
                  <a:lnTo>
                    <a:pt x="298" y="202"/>
                  </a:lnTo>
                  <a:lnTo>
                    <a:pt x="286" y="178"/>
                  </a:lnTo>
                  <a:lnTo>
                    <a:pt x="304" y="182"/>
                  </a:lnTo>
                  <a:lnTo>
                    <a:pt x="288" y="152"/>
                  </a:lnTo>
                  <a:lnTo>
                    <a:pt x="286" y="136"/>
                  </a:lnTo>
                  <a:lnTo>
                    <a:pt x="282" y="124"/>
                  </a:lnTo>
                  <a:lnTo>
                    <a:pt x="284" y="122"/>
                  </a:lnTo>
                  <a:lnTo>
                    <a:pt x="308" y="126"/>
                  </a:lnTo>
                  <a:lnTo>
                    <a:pt x="328" y="156"/>
                  </a:lnTo>
                  <a:lnTo>
                    <a:pt x="342" y="164"/>
                  </a:lnTo>
                  <a:lnTo>
                    <a:pt x="368" y="196"/>
                  </a:lnTo>
                  <a:lnTo>
                    <a:pt x="374" y="188"/>
                  </a:lnTo>
                  <a:lnTo>
                    <a:pt x="364" y="172"/>
                  </a:lnTo>
                  <a:lnTo>
                    <a:pt x="368" y="146"/>
                  </a:lnTo>
                  <a:lnTo>
                    <a:pt x="378" y="140"/>
                  </a:lnTo>
                  <a:lnTo>
                    <a:pt x="380" y="134"/>
                  </a:lnTo>
                  <a:lnTo>
                    <a:pt x="354" y="94"/>
                  </a:lnTo>
                  <a:lnTo>
                    <a:pt x="402" y="104"/>
                  </a:lnTo>
                  <a:lnTo>
                    <a:pt x="404" y="126"/>
                  </a:lnTo>
                  <a:lnTo>
                    <a:pt x="406" y="122"/>
                  </a:lnTo>
                  <a:lnTo>
                    <a:pt x="402" y="98"/>
                  </a:lnTo>
                  <a:lnTo>
                    <a:pt x="404" y="96"/>
                  </a:lnTo>
                  <a:lnTo>
                    <a:pt x="428" y="134"/>
                  </a:lnTo>
                  <a:lnTo>
                    <a:pt x="430" y="124"/>
                  </a:lnTo>
                  <a:lnTo>
                    <a:pt x="426" y="118"/>
                  </a:lnTo>
                  <a:lnTo>
                    <a:pt x="428" y="106"/>
                  </a:lnTo>
                  <a:lnTo>
                    <a:pt x="412" y="94"/>
                  </a:lnTo>
                  <a:lnTo>
                    <a:pt x="368" y="88"/>
                  </a:lnTo>
                  <a:lnTo>
                    <a:pt x="364" y="80"/>
                  </a:lnTo>
                  <a:lnTo>
                    <a:pt x="364" y="76"/>
                  </a:lnTo>
                  <a:lnTo>
                    <a:pt x="358" y="68"/>
                  </a:lnTo>
                  <a:lnTo>
                    <a:pt x="354" y="58"/>
                  </a:lnTo>
                  <a:lnTo>
                    <a:pt x="356" y="54"/>
                  </a:lnTo>
                  <a:lnTo>
                    <a:pt x="376" y="48"/>
                  </a:lnTo>
                  <a:lnTo>
                    <a:pt x="390" y="40"/>
                  </a:lnTo>
                  <a:lnTo>
                    <a:pt x="402" y="50"/>
                  </a:lnTo>
                  <a:lnTo>
                    <a:pt x="400" y="60"/>
                  </a:lnTo>
                  <a:lnTo>
                    <a:pt x="436" y="76"/>
                  </a:lnTo>
                  <a:lnTo>
                    <a:pt x="444" y="96"/>
                  </a:lnTo>
                  <a:lnTo>
                    <a:pt x="446" y="90"/>
                  </a:lnTo>
                  <a:lnTo>
                    <a:pt x="438" y="72"/>
                  </a:lnTo>
                  <a:lnTo>
                    <a:pt x="442" y="64"/>
                  </a:lnTo>
                  <a:lnTo>
                    <a:pt x="464" y="54"/>
                  </a:lnTo>
                  <a:lnTo>
                    <a:pt x="442" y="48"/>
                  </a:lnTo>
                  <a:lnTo>
                    <a:pt x="440" y="44"/>
                  </a:lnTo>
                  <a:lnTo>
                    <a:pt x="442" y="38"/>
                  </a:lnTo>
                  <a:lnTo>
                    <a:pt x="440" y="28"/>
                  </a:lnTo>
                  <a:lnTo>
                    <a:pt x="442" y="26"/>
                  </a:lnTo>
                  <a:lnTo>
                    <a:pt x="442" y="20"/>
                  </a:lnTo>
                  <a:lnTo>
                    <a:pt x="452" y="22"/>
                  </a:lnTo>
                  <a:lnTo>
                    <a:pt x="456" y="12"/>
                  </a:lnTo>
                  <a:lnTo>
                    <a:pt x="474" y="30"/>
                  </a:lnTo>
                  <a:lnTo>
                    <a:pt x="466" y="10"/>
                  </a:lnTo>
                  <a:lnTo>
                    <a:pt x="474" y="6"/>
                  </a:lnTo>
                  <a:lnTo>
                    <a:pt x="496" y="2"/>
                  </a:lnTo>
                  <a:lnTo>
                    <a:pt x="506" y="16"/>
                  </a:lnTo>
                  <a:lnTo>
                    <a:pt x="504" y="6"/>
                  </a:lnTo>
                  <a:lnTo>
                    <a:pt x="510" y="0"/>
                  </a:lnTo>
                  <a:lnTo>
                    <a:pt x="550" y="2"/>
                  </a:lnTo>
                  <a:lnTo>
                    <a:pt x="576" y="12"/>
                  </a:lnTo>
                  <a:lnTo>
                    <a:pt x="572" y="16"/>
                  </a:lnTo>
                  <a:lnTo>
                    <a:pt x="574" y="24"/>
                  </a:lnTo>
                  <a:lnTo>
                    <a:pt x="606" y="22"/>
                  </a:lnTo>
                  <a:lnTo>
                    <a:pt x="618" y="36"/>
                  </a:lnTo>
                  <a:lnTo>
                    <a:pt x="612" y="48"/>
                  </a:lnTo>
                  <a:lnTo>
                    <a:pt x="550" y="52"/>
                  </a:lnTo>
                  <a:lnTo>
                    <a:pt x="532" y="64"/>
                  </a:lnTo>
                  <a:lnTo>
                    <a:pt x="524" y="66"/>
                  </a:lnTo>
                  <a:lnTo>
                    <a:pt x="488" y="82"/>
                  </a:lnTo>
                  <a:lnTo>
                    <a:pt x="488" y="90"/>
                  </a:lnTo>
                  <a:lnTo>
                    <a:pt x="498" y="80"/>
                  </a:lnTo>
                  <a:lnTo>
                    <a:pt x="504" y="82"/>
                  </a:lnTo>
                  <a:lnTo>
                    <a:pt x="506" y="92"/>
                  </a:lnTo>
                  <a:lnTo>
                    <a:pt x="512" y="78"/>
                  </a:lnTo>
                  <a:lnTo>
                    <a:pt x="534" y="80"/>
                  </a:lnTo>
                  <a:lnTo>
                    <a:pt x="560" y="58"/>
                  </a:lnTo>
                  <a:lnTo>
                    <a:pt x="580" y="62"/>
                  </a:lnTo>
                  <a:lnTo>
                    <a:pt x="580" y="70"/>
                  </a:lnTo>
                  <a:lnTo>
                    <a:pt x="626" y="54"/>
                  </a:lnTo>
                  <a:lnTo>
                    <a:pt x="632" y="60"/>
                  </a:lnTo>
                  <a:lnTo>
                    <a:pt x="630" y="62"/>
                  </a:lnTo>
                  <a:lnTo>
                    <a:pt x="632" y="72"/>
                  </a:lnTo>
                  <a:lnTo>
                    <a:pt x="632" y="76"/>
                  </a:lnTo>
                  <a:lnTo>
                    <a:pt x="612" y="98"/>
                  </a:lnTo>
                  <a:lnTo>
                    <a:pt x="644" y="82"/>
                  </a:lnTo>
                  <a:lnTo>
                    <a:pt x="646" y="98"/>
                  </a:lnTo>
                  <a:lnTo>
                    <a:pt x="654" y="88"/>
                  </a:lnTo>
                  <a:lnTo>
                    <a:pt x="666" y="92"/>
                  </a:lnTo>
                  <a:lnTo>
                    <a:pt x="682" y="116"/>
                  </a:lnTo>
                  <a:lnTo>
                    <a:pt x="662" y="142"/>
                  </a:lnTo>
                  <a:lnTo>
                    <a:pt x="626" y="160"/>
                  </a:lnTo>
                  <a:lnTo>
                    <a:pt x="556" y="168"/>
                  </a:lnTo>
                  <a:lnTo>
                    <a:pt x="520" y="188"/>
                  </a:lnTo>
                  <a:lnTo>
                    <a:pt x="520" y="196"/>
                  </a:lnTo>
                  <a:lnTo>
                    <a:pt x="520" y="206"/>
                  </a:lnTo>
                  <a:lnTo>
                    <a:pt x="576" y="176"/>
                  </a:lnTo>
                  <a:lnTo>
                    <a:pt x="620" y="174"/>
                  </a:lnTo>
                  <a:lnTo>
                    <a:pt x="626" y="180"/>
                  </a:lnTo>
                  <a:lnTo>
                    <a:pt x="626" y="192"/>
                  </a:lnTo>
                  <a:lnTo>
                    <a:pt x="600" y="218"/>
                  </a:lnTo>
                  <a:lnTo>
                    <a:pt x="598" y="224"/>
                  </a:lnTo>
                  <a:lnTo>
                    <a:pt x="606" y="228"/>
                  </a:lnTo>
                  <a:lnTo>
                    <a:pt x="644" y="200"/>
                  </a:lnTo>
                  <a:lnTo>
                    <a:pt x="648" y="198"/>
                  </a:lnTo>
                  <a:lnTo>
                    <a:pt x="644" y="182"/>
                  </a:lnTo>
                  <a:lnTo>
                    <a:pt x="648" y="174"/>
                  </a:lnTo>
                  <a:lnTo>
                    <a:pt x="670" y="168"/>
                  </a:lnTo>
                  <a:lnTo>
                    <a:pt x="676" y="190"/>
                  </a:lnTo>
                  <a:lnTo>
                    <a:pt x="674" y="220"/>
                  </a:lnTo>
                  <a:lnTo>
                    <a:pt x="668" y="236"/>
                  </a:lnTo>
                  <a:lnTo>
                    <a:pt x="666" y="240"/>
                  </a:lnTo>
                  <a:lnTo>
                    <a:pt x="642" y="310"/>
                  </a:lnTo>
                  <a:lnTo>
                    <a:pt x="656" y="288"/>
                  </a:lnTo>
                  <a:lnTo>
                    <a:pt x="660" y="278"/>
                  </a:lnTo>
                  <a:lnTo>
                    <a:pt x="658" y="274"/>
                  </a:lnTo>
                  <a:lnTo>
                    <a:pt x="666" y="268"/>
                  </a:lnTo>
                  <a:lnTo>
                    <a:pt x="692" y="218"/>
                  </a:lnTo>
                  <a:lnTo>
                    <a:pt x="704" y="206"/>
                  </a:lnTo>
                  <a:lnTo>
                    <a:pt x="704" y="226"/>
                  </a:lnTo>
                  <a:lnTo>
                    <a:pt x="712" y="216"/>
                  </a:lnTo>
                  <a:lnTo>
                    <a:pt x="732" y="222"/>
                  </a:lnTo>
                  <a:lnTo>
                    <a:pt x="732" y="214"/>
                  </a:lnTo>
                  <a:lnTo>
                    <a:pt x="738" y="212"/>
                  </a:lnTo>
                  <a:lnTo>
                    <a:pt x="734" y="200"/>
                  </a:lnTo>
                  <a:lnTo>
                    <a:pt x="740" y="200"/>
                  </a:lnTo>
                  <a:lnTo>
                    <a:pt x="740" y="188"/>
                  </a:lnTo>
                  <a:lnTo>
                    <a:pt x="774" y="182"/>
                  </a:lnTo>
                  <a:lnTo>
                    <a:pt x="804" y="196"/>
                  </a:lnTo>
                  <a:lnTo>
                    <a:pt x="812" y="212"/>
                  </a:lnTo>
                  <a:lnTo>
                    <a:pt x="788" y="254"/>
                  </a:lnTo>
                  <a:lnTo>
                    <a:pt x="774" y="256"/>
                  </a:lnTo>
                  <a:lnTo>
                    <a:pt x="780" y="270"/>
                  </a:lnTo>
                  <a:lnTo>
                    <a:pt x="776" y="276"/>
                  </a:lnTo>
                  <a:lnTo>
                    <a:pt x="758" y="288"/>
                  </a:lnTo>
                  <a:lnTo>
                    <a:pt x="736" y="282"/>
                  </a:lnTo>
                  <a:lnTo>
                    <a:pt x="728" y="294"/>
                  </a:lnTo>
                  <a:lnTo>
                    <a:pt x="708" y="290"/>
                  </a:lnTo>
                  <a:lnTo>
                    <a:pt x="688" y="300"/>
                  </a:lnTo>
                  <a:lnTo>
                    <a:pt x="698" y="306"/>
                  </a:lnTo>
                  <a:lnTo>
                    <a:pt x="708" y="294"/>
                  </a:lnTo>
                  <a:lnTo>
                    <a:pt x="758" y="302"/>
                  </a:lnTo>
                  <a:lnTo>
                    <a:pt x="748" y="326"/>
                  </a:lnTo>
                  <a:lnTo>
                    <a:pt x="710" y="322"/>
                  </a:lnTo>
                  <a:lnTo>
                    <a:pt x="704" y="338"/>
                  </a:lnTo>
                  <a:lnTo>
                    <a:pt x="700" y="356"/>
                  </a:lnTo>
                  <a:lnTo>
                    <a:pt x="706" y="362"/>
                  </a:lnTo>
                  <a:lnTo>
                    <a:pt x="708" y="358"/>
                  </a:lnTo>
                  <a:lnTo>
                    <a:pt x="708" y="350"/>
                  </a:lnTo>
                  <a:lnTo>
                    <a:pt x="716" y="342"/>
                  </a:lnTo>
                  <a:lnTo>
                    <a:pt x="736" y="334"/>
                  </a:lnTo>
                  <a:lnTo>
                    <a:pt x="742" y="342"/>
                  </a:lnTo>
                  <a:lnTo>
                    <a:pt x="734" y="362"/>
                  </a:lnTo>
                  <a:lnTo>
                    <a:pt x="720" y="362"/>
                  </a:lnTo>
                  <a:lnTo>
                    <a:pt x="714" y="370"/>
                  </a:lnTo>
                  <a:lnTo>
                    <a:pt x="710" y="408"/>
                  </a:lnTo>
                  <a:lnTo>
                    <a:pt x="714" y="396"/>
                  </a:lnTo>
                  <a:lnTo>
                    <a:pt x="722" y="396"/>
                  </a:lnTo>
                  <a:lnTo>
                    <a:pt x="718" y="404"/>
                  </a:lnTo>
                  <a:lnTo>
                    <a:pt x="716" y="400"/>
                  </a:lnTo>
                  <a:lnTo>
                    <a:pt x="714" y="410"/>
                  </a:lnTo>
                  <a:lnTo>
                    <a:pt x="710" y="410"/>
                  </a:lnTo>
                  <a:lnTo>
                    <a:pt x="710" y="426"/>
                  </a:lnTo>
                  <a:lnTo>
                    <a:pt x="694" y="434"/>
                  </a:lnTo>
                  <a:lnTo>
                    <a:pt x="694" y="442"/>
                  </a:lnTo>
                  <a:lnTo>
                    <a:pt x="696" y="444"/>
                  </a:lnTo>
                  <a:lnTo>
                    <a:pt x="692" y="460"/>
                  </a:lnTo>
                  <a:lnTo>
                    <a:pt x="690" y="474"/>
                  </a:lnTo>
                  <a:lnTo>
                    <a:pt x="692" y="478"/>
                  </a:lnTo>
                  <a:lnTo>
                    <a:pt x="686" y="490"/>
                  </a:lnTo>
                  <a:lnTo>
                    <a:pt x="686" y="496"/>
                  </a:lnTo>
                  <a:lnTo>
                    <a:pt x="684" y="502"/>
                  </a:lnTo>
                  <a:lnTo>
                    <a:pt x="690" y="506"/>
                  </a:lnTo>
                  <a:lnTo>
                    <a:pt x="698" y="486"/>
                  </a:lnTo>
                  <a:lnTo>
                    <a:pt x="720" y="502"/>
                  </a:lnTo>
                  <a:lnTo>
                    <a:pt x="722" y="510"/>
                  </a:lnTo>
                  <a:lnTo>
                    <a:pt x="718" y="512"/>
                  </a:lnTo>
                  <a:lnTo>
                    <a:pt x="700" y="502"/>
                  </a:lnTo>
                  <a:lnTo>
                    <a:pt x="698" y="506"/>
                  </a:lnTo>
                  <a:lnTo>
                    <a:pt x="706" y="514"/>
                  </a:lnTo>
                  <a:lnTo>
                    <a:pt x="700" y="516"/>
                  </a:lnTo>
                  <a:lnTo>
                    <a:pt x="706" y="522"/>
                  </a:lnTo>
                  <a:lnTo>
                    <a:pt x="712" y="524"/>
                  </a:lnTo>
                  <a:lnTo>
                    <a:pt x="720" y="534"/>
                  </a:lnTo>
                  <a:lnTo>
                    <a:pt x="724" y="524"/>
                  </a:lnTo>
                  <a:lnTo>
                    <a:pt x="732" y="528"/>
                  </a:lnTo>
                  <a:lnTo>
                    <a:pt x="734" y="548"/>
                  </a:lnTo>
                  <a:lnTo>
                    <a:pt x="730" y="560"/>
                  </a:lnTo>
                  <a:lnTo>
                    <a:pt x="698" y="552"/>
                  </a:lnTo>
                  <a:lnTo>
                    <a:pt x="698" y="558"/>
                  </a:lnTo>
                  <a:lnTo>
                    <a:pt x="686" y="568"/>
                  </a:lnTo>
                  <a:lnTo>
                    <a:pt x="680" y="558"/>
                  </a:lnTo>
                  <a:lnTo>
                    <a:pt x="672" y="566"/>
                  </a:lnTo>
                  <a:lnTo>
                    <a:pt x="676" y="574"/>
                  </a:lnTo>
                  <a:lnTo>
                    <a:pt x="678" y="572"/>
                  </a:lnTo>
                  <a:lnTo>
                    <a:pt x="684" y="580"/>
                  </a:lnTo>
                  <a:lnTo>
                    <a:pt x="686" y="582"/>
                  </a:lnTo>
                  <a:lnTo>
                    <a:pt x="686" y="592"/>
                  </a:lnTo>
                  <a:lnTo>
                    <a:pt x="700" y="596"/>
                  </a:lnTo>
                  <a:lnTo>
                    <a:pt x="694" y="588"/>
                  </a:lnTo>
                  <a:lnTo>
                    <a:pt x="710" y="592"/>
                  </a:lnTo>
                  <a:lnTo>
                    <a:pt x="712" y="600"/>
                  </a:lnTo>
                  <a:lnTo>
                    <a:pt x="694" y="606"/>
                  </a:lnTo>
                  <a:lnTo>
                    <a:pt x="708" y="610"/>
                  </a:lnTo>
                  <a:lnTo>
                    <a:pt x="714" y="620"/>
                  </a:lnTo>
                  <a:lnTo>
                    <a:pt x="716" y="644"/>
                  </a:lnTo>
                  <a:lnTo>
                    <a:pt x="714" y="650"/>
                  </a:lnTo>
                  <a:lnTo>
                    <a:pt x="708" y="650"/>
                  </a:lnTo>
                  <a:lnTo>
                    <a:pt x="706" y="640"/>
                  </a:lnTo>
                  <a:lnTo>
                    <a:pt x="688" y="634"/>
                  </a:lnTo>
                  <a:lnTo>
                    <a:pt x="680" y="634"/>
                  </a:lnTo>
                  <a:lnTo>
                    <a:pt x="700" y="648"/>
                  </a:lnTo>
                  <a:lnTo>
                    <a:pt x="700" y="652"/>
                  </a:lnTo>
                  <a:lnTo>
                    <a:pt x="698" y="658"/>
                  </a:lnTo>
                  <a:lnTo>
                    <a:pt x="698" y="674"/>
                  </a:lnTo>
                  <a:lnTo>
                    <a:pt x="716" y="676"/>
                  </a:lnTo>
                  <a:lnTo>
                    <a:pt x="720" y="688"/>
                  </a:lnTo>
                  <a:lnTo>
                    <a:pt x="714" y="696"/>
                  </a:lnTo>
                  <a:lnTo>
                    <a:pt x="708" y="696"/>
                  </a:lnTo>
                  <a:lnTo>
                    <a:pt x="700" y="686"/>
                  </a:lnTo>
                  <a:lnTo>
                    <a:pt x="680" y="682"/>
                  </a:lnTo>
                  <a:lnTo>
                    <a:pt x="682" y="690"/>
                  </a:lnTo>
                  <a:lnTo>
                    <a:pt x="680" y="694"/>
                  </a:lnTo>
                  <a:lnTo>
                    <a:pt x="676" y="706"/>
                  </a:lnTo>
                  <a:lnTo>
                    <a:pt x="686" y="706"/>
                  </a:lnTo>
                  <a:lnTo>
                    <a:pt x="704" y="716"/>
                  </a:lnTo>
                  <a:lnTo>
                    <a:pt x="702" y="722"/>
                  </a:lnTo>
                  <a:lnTo>
                    <a:pt x="702" y="732"/>
                  </a:lnTo>
                  <a:lnTo>
                    <a:pt x="690" y="732"/>
                  </a:lnTo>
                  <a:lnTo>
                    <a:pt x="676" y="744"/>
                  </a:lnTo>
                  <a:lnTo>
                    <a:pt x="658" y="732"/>
                  </a:lnTo>
                  <a:lnTo>
                    <a:pt x="652" y="718"/>
                  </a:lnTo>
                  <a:lnTo>
                    <a:pt x="650" y="720"/>
                  </a:lnTo>
                  <a:lnTo>
                    <a:pt x="648" y="730"/>
                  </a:lnTo>
                  <a:lnTo>
                    <a:pt x="642" y="726"/>
                  </a:lnTo>
                  <a:lnTo>
                    <a:pt x="644" y="732"/>
                  </a:lnTo>
                  <a:lnTo>
                    <a:pt x="640" y="732"/>
                  </a:lnTo>
                  <a:lnTo>
                    <a:pt x="630" y="744"/>
                  </a:lnTo>
                  <a:lnTo>
                    <a:pt x="622" y="744"/>
                  </a:lnTo>
                  <a:lnTo>
                    <a:pt x="614" y="748"/>
                  </a:lnTo>
                  <a:lnTo>
                    <a:pt x="618" y="750"/>
                  </a:lnTo>
                  <a:lnTo>
                    <a:pt x="626" y="746"/>
                  </a:lnTo>
                  <a:lnTo>
                    <a:pt x="632" y="752"/>
                  </a:lnTo>
                  <a:lnTo>
                    <a:pt x="642" y="754"/>
                  </a:lnTo>
                  <a:lnTo>
                    <a:pt x="630" y="764"/>
                  </a:lnTo>
                  <a:lnTo>
                    <a:pt x="618" y="764"/>
                  </a:lnTo>
                  <a:lnTo>
                    <a:pt x="618" y="770"/>
                  </a:lnTo>
                  <a:lnTo>
                    <a:pt x="622" y="768"/>
                  </a:lnTo>
                  <a:lnTo>
                    <a:pt x="622" y="772"/>
                  </a:lnTo>
                  <a:lnTo>
                    <a:pt x="636" y="764"/>
                  </a:lnTo>
                  <a:lnTo>
                    <a:pt x="644" y="770"/>
                  </a:lnTo>
                  <a:lnTo>
                    <a:pt x="644" y="778"/>
                  </a:lnTo>
                  <a:lnTo>
                    <a:pt x="634" y="780"/>
                  </a:lnTo>
                  <a:lnTo>
                    <a:pt x="636" y="784"/>
                  </a:lnTo>
                  <a:lnTo>
                    <a:pt x="634" y="796"/>
                  </a:lnTo>
                  <a:lnTo>
                    <a:pt x="640" y="784"/>
                  </a:lnTo>
                  <a:lnTo>
                    <a:pt x="646" y="782"/>
                  </a:lnTo>
                  <a:lnTo>
                    <a:pt x="658" y="794"/>
                  </a:lnTo>
                  <a:lnTo>
                    <a:pt x="674" y="804"/>
                  </a:lnTo>
                  <a:lnTo>
                    <a:pt x="676" y="810"/>
                  </a:lnTo>
                  <a:lnTo>
                    <a:pt x="680" y="812"/>
                  </a:lnTo>
                  <a:lnTo>
                    <a:pt x="674" y="822"/>
                  </a:lnTo>
                  <a:lnTo>
                    <a:pt x="674" y="830"/>
                  </a:lnTo>
                  <a:lnTo>
                    <a:pt x="678" y="824"/>
                  </a:lnTo>
                  <a:lnTo>
                    <a:pt x="684" y="822"/>
                  </a:lnTo>
                  <a:lnTo>
                    <a:pt x="684" y="838"/>
                  </a:lnTo>
                  <a:lnTo>
                    <a:pt x="680" y="840"/>
                  </a:lnTo>
                  <a:lnTo>
                    <a:pt x="684" y="842"/>
                  </a:lnTo>
                  <a:lnTo>
                    <a:pt x="684" y="848"/>
                  </a:lnTo>
                  <a:lnTo>
                    <a:pt x="684" y="850"/>
                  </a:lnTo>
                  <a:lnTo>
                    <a:pt x="684" y="858"/>
                  </a:lnTo>
                  <a:lnTo>
                    <a:pt x="688" y="858"/>
                  </a:lnTo>
                  <a:lnTo>
                    <a:pt x="686" y="864"/>
                  </a:lnTo>
                  <a:lnTo>
                    <a:pt x="678" y="862"/>
                  </a:lnTo>
                  <a:lnTo>
                    <a:pt x="676" y="850"/>
                  </a:lnTo>
                  <a:lnTo>
                    <a:pt x="674" y="850"/>
                  </a:lnTo>
                  <a:lnTo>
                    <a:pt x="674" y="864"/>
                  </a:lnTo>
                  <a:lnTo>
                    <a:pt x="662" y="862"/>
                  </a:lnTo>
                  <a:lnTo>
                    <a:pt x="654" y="852"/>
                  </a:lnTo>
                  <a:lnTo>
                    <a:pt x="652" y="838"/>
                  </a:lnTo>
                  <a:lnTo>
                    <a:pt x="644" y="828"/>
                  </a:lnTo>
                  <a:lnTo>
                    <a:pt x="640" y="828"/>
                  </a:lnTo>
                  <a:lnTo>
                    <a:pt x="624" y="816"/>
                  </a:lnTo>
                  <a:lnTo>
                    <a:pt x="616" y="818"/>
                  </a:lnTo>
                  <a:lnTo>
                    <a:pt x="606" y="808"/>
                  </a:lnTo>
                  <a:lnTo>
                    <a:pt x="608" y="814"/>
                  </a:lnTo>
                  <a:lnTo>
                    <a:pt x="604" y="816"/>
                  </a:lnTo>
                  <a:lnTo>
                    <a:pt x="612" y="818"/>
                  </a:lnTo>
                  <a:lnTo>
                    <a:pt x="610" y="822"/>
                  </a:lnTo>
                  <a:lnTo>
                    <a:pt x="630" y="822"/>
                  </a:lnTo>
                  <a:lnTo>
                    <a:pt x="634" y="826"/>
                  </a:lnTo>
                  <a:lnTo>
                    <a:pt x="634" y="832"/>
                  </a:lnTo>
                  <a:lnTo>
                    <a:pt x="630" y="830"/>
                  </a:lnTo>
                  <a:lnTo>
                    <a:pt x="632" y="834"/>
                  </a:lnTo>
                  <a:lnTo>
                    <a:pt x="620" y="844"/>
                  </a:lnTo>
                  <a:lnTo>
                    <a:pt x="610" y="844"/>
                  </a:lnTo>
                  <a:lnTo>
                    <a:pt x="606" y="840"/>
                  </a:lnTo>
                  <a:lnTo>
                    <a:pt x="606" y="844"/>
                  </a:lnTo>
                  <a:lnTo>
                    <a:pt x="598" y="844"/>
                  </a:lnTo>
                  <a:lnTo>
                    <a:pt x="598" y="846"/>
                  </a:lnTo>
                  <a:lnTo>
                    <a:pt x="600" y="850"/>
                  </a:lnTo>
                  <a:lnTo>
                    <a:pt x="598" y="856"/>
                  </a:lnTo>
                  <a:lnTo>
                    <a:pt x="588" y="864"/>
                  </a:lnTo>
                  <a:lnTo>
                    <a:pt x="600" y="868"/>
                  </a:lnTo>
                  <a:lnTo>
                    <a:pt x="620" y="866"/>
                  </a:lnTo>
                  <a:lnTo>
                    <a:pt x="622" y="868"/>
                  </a:lnTo>
                  <a:lnTo>
                    <a:pt x="594" y="880"/>
                  </a:lnTo>
                  <a:lnTo>
                    <a:pt x="602" y="882"/>
                  </a:lnTo>
                  <a:lnTo>
                    <a:pt x="610" y="882"/>
                  </a:lnTo>
                  <a:lnTo>
                    <a:pt x="612" y="874"/>
                  </a:lnTo>
                  <a:lnTo>
                    <a:pt x="622" y="874"/>
                  </a:lnTo>
                  <a:lnTo>
                    <a:pt x="636" y="866"/>
                  </a:lnTo>
                  <a:lnTo>
                    <a:pt x="658" y="878"/>
                  </a:lnTo>
                  <a:lnTo>
                    <a:pt x="680" y="876"/>
                  </a:lnTo>
                  <a:lnTo>
                    <a:pt x="676" y="884"/>
                  </a:lnTo>
                  <a:lnTo>
                    <a:pt x="666" y="884"/>
                  </a:lnTo>
                  <a:lnTo>
                    <a:pt x="666" y="886"/>
                  </a:lnTo>
                  <a:lnTo>
                    <a:pt x="664" y="888"/>
                  </a:lnTo>
                  <a:lnTo>
                    <a:pt x="656" y="892"/>
                  </a:lnTo>
                  <a:lnTo>
                    <a:pt x="660" y="896"/>
                  </a:lnTo>
                  <a:lnTo>
                    <a:pt x="658" y="900"/>
                  </a:lnTo>
                  <a:lnTo>
                    <a:pt x="650" y="898"/>
                  </a:lnTo>
                  <a:lnTo>
                    <a:pt x="654" y="904"/>
                  </a:lnTo>
                  <a:lnTo>
                    <a:pt x="650" y="902"/>
                  </a:lnTo>
                  <a:lnTo>
                    <a:pt x="644" y="912"/>
                  </a:lnTo>
                  <a:lnTo>
                    <a:pt x="640" y="912"/>
                  </a:lnTo>
                  <a:lnTo>
                    <a:pt x="640" y="916"/>
                  </a:lnTo>
                  <a:lnTo>
                    <a:pt x="632" y="916"/>
                  </a:lnTo>
                  <a:lnTo>
                    <a:pt x="636" y="922"/>
                  </a:lnTo>
                  <a:lnTo>
                    <a:pt x="624" y="928"/>
                  </a:lnTo>
                  <a:lnTo>
                    <a:pt x="624" y="932"/>
                  </a:lnTo>
                  <a:lnTo>
                    <a:pt x="616" y="932"/>
                  </a:lnTo>
                  <a:lnTo>
                    <a:pt x="614" y="936"/>
                  </a:lnTo>
                  <a:lnTo>
                    <a:pt x="604" y="940"/>
                  </a:lnTo>
                  <a:lnTo>
                    <a:pt x="602" y="936"/>
                  </a:lnTo>
                  <a:lnTo>
                    <a:pt x="582" y="948"/>
                  </a:lnTo>
                  <a:lnTo>
                    <a:pt x="576" y="942"/>
                  </a:lnTo>
                  <a:lnTo>
                    <a:pt x="574" y="944"/>
                  </a:lnTo>
                  <a:lnTo>
                    <a:pt x="574" y="948"/>
                  </a:lnTo>
                  <a:lnTo>
                    <a:pt x="572" y="948"/>
                  </a:lnTo>
                  <a:lnTo>
                    <a:pt x="574" y="950"/>
                  </a:lnTo>
                  <a:lnTo>
                    <a:pt x="572" y="952"/>
                  </a:lnTo>
                  <a:lnTo>
                    <a:pt x="570" y="948"/>
                  </a:lnTo>
                  <a:lnTo>
                    <a:pt x="564" y="946"/>
                  </a:lnTo>
                  <a:lnTo>
                    <a:pt x="568" y="954"/>
                  </a:lnTo>
                  <a:lnTo>
                    <a:pt x="560" y="950"/>
                  </a:lnTo>
                  <a:lnTo>
                    <a:pt x="560" y="952"/>
                  </a:lnTo>
                  <a:lnTo>
                    <a:pt x="562" y="954"/>
                  </a:lnTo>
                  <a:lnTo>
                    <a:pt x="552" y="954"/>
                  </a:lnTo>
                  <a:lnTo>
                    <a:pt x="550" y="948"/>
                  </a:lnTo>
                  <a:lnTo>
                    <a:pt x="552" y="948"/>
                  </a:lnTo>
                  <a:lnTo>
                    <a:pt x="548" y="946"/>
                  </a:lnTo>
                  <a:lnTo>
                    <a:pt x="544" y="938"/>
                  </a:lnTo>
                  <a:lnTo>
                    <a:pt x="544" y="942"/>
                  </a:lnTo>
                  <a:lnTo>
                    <a:pt x="542" y="936"/>
                  </a:lnTo>
                  <a:lnTo>
                    <a:pt x="540" y="934"/>
                  </a:lnTo>
                  <a:lnTo>
                    <a:pt x="540" y="936"/>
                  </a:lnTo>
                  <a:lnTo>
                    <a:pt x="538" y="938"/>
                  </a:lnTo>
                  <a:lnTo>
                    <a:pt x="544" y="948"/>
                  </a:lnTo>
                  <a:lnTo>
                    <a:pt x="542" y="948"/>
                  </a:lnTo>
                  <a:lnTo>
                    <a:pt x="548" y="954"/>
                  </a:lnTo>
                  <a:lnTo>
                    <a:pt x="546" y="954"/>
                  </a:lnTo>
                  <a:lnTo>
                    <a:pt x="544" y="960"/>
                  </a:lnTo>
                  <a:lnTo>
                    <a:pt x="542" y="960"/>
                  </a:lnTo>
                  <a:lnTo>
                    <a:pt x="536" y="966"/>
                  </a:lnTo>
                  <a:lnTo>
                    <a:pt x="532" y="966"/>
                  </a:lnTo>
                  <a:lnTo>
                    <a:pt x="532" y="972"/>
                  </a:lnTo>
                  <a:lnTo>
                    <a:pt x="530" y="972"/>
                  </a:lnTo>
                  <a:lnTo>
                    <a:pt x="528" y="978"/>
                  </a:lnTo>
                  <a:lnTo>
                    <a:pt x="526" y="978"/>
                  </a:lnTo>
                  <a:lnTo>
                    <a:pt x="528" y="982"/>
                  </a:lnTo>
                  <a:lnTo>
                    <a:pt x="526" y="988"/>
                  </a:lnTo>
                  <a:lnTo>
                    <a:pt x="522" y="994"/>
                  </a:lnTo>
                  <a:lnTo>
                    <a:pt x="522" y="998"/>
                  </a:lnTo>
                  <a:lnTo>
                    <a:pt x="520" y="996"/>
                  </a:lnTo>
                  <a:lnTo>
                    <a:pt x="518" y="1004"/>
                  </a:lnTo>
                  <a:lnTo>
                    <a:pt x="516" y="1000"/>
                  </a:lnTo>
                  <a:lnTo>
                    <a:pt x="512" y="1012"/>
                  </a:lnTo>
                  <a:lnTo>
                    <a:pt x="508" y="1014"/>
                  </a:lnTo>
                  <a:lnTo>
                    <a:pt x="506" y="1010"/>
                  </a:lnTo>
                  <a:lnTo>
                    <a:pt x="504" y="1014"/>
                  </a:lnTo>
                  <a:lnTo>
                    <a:pt x="506" y="1016"/>
                  </a:lnTo>
                  <a:lnTo>
                    <a:pt x="504" y="1016"/>
                  </a:lnTo>
                  <a:lnTo>
                    <a:pt x="496" y="1010"/>
                  </a:lnTo>
                  <a:lnTo>
                    <a:pt x="496" y="1012"/>
                  </a:lnTo>
                  <a:lnTo>
                    <a:pt x="500" y="1018"/>
                  </a:lnTo>
                  <a:lnTo>
                    <a:pt x="494" y="1028"/>
                  </a:lnTo>
                  <a:lnTo>
                    <a:pt x="490" y="1026"/>
                  </a:lnTo>
                  <a:lnTo>
                    <a:pt x="490" y="1022"/>
                  </a:lnTo>
                  <a:lnTo>
                    <a:pt x="488" y="1024"/>
                  </a:lnTo>
                  <a:lnTo>
                    <a:pt x="486" y="1030"/>
                  </a:lnTo>
                  <a:lnTo>
                    <a:pt x="478" y="1022"/>
                  </a:lnTo>
                  <a:lnTo>
                    <a:pt x="478" y="1028"/>
                  </a:lnTo>
                  <a:lnTo>
                    <a:pt x="476" y="1026"/>
                  </a:lnTo>
                  <a:lnTo>
                    <a:pt x="478" y="1030"/>
                  </a:lnTo>
                  <a:lnTo>
                    <a:pt x="470" y="1024"/>
                  </a:lnTo>
                  <a:lnTo>
                    <a:pt x="480" y="1014"/>
                  </a:lnTo>
                  <a:lnTo>
                    <a:pt x="472" y="1014"/>
                  </a:lnTo>
                  <a:lnTo>
                    <a:pt x="470" y="1010"/>
                  </a:lnTo>
                  <a:lnTo>
                    <a:pt x="468" y="1014"/>
                  </a:lnTo>
                  <a:lnTo>
                    <a:pt x="466" y="1012"/>
                  </a:lnTo>
                  <a:lnTo>
                    <a:pt x="470" y="1016"/>
                  </a:lnTo>
                  <a:lnTo>
                    <a:pt x="466" y="1022"/>
                  </a:lnTo>
                  <a:lnTo>
                    <a:pt x="468" y="1024"/>
                  </a:lnTo>
                  <a:lnTo>
                    <a:pt x="468" y="1026"/>
                  </a:lnTo>
                  <a:lnTo>
                    <a:pt x="462" y="1024"/>
                  </a:lnTo>
                  <a:lnTo>
                    <a:pt x="462" y="1028"/>
                  </a:lnTo>
                  <a:lnTo>
                    <a:pt x="466" y="1032"/>
                  </a:lnTo>
                  <a:lnTo>
                    <a:pt x="464" y="1036"/>
                  </a:lnTo>
                  <a:lnTo>
                    <a:pt x="458" y="1036"/>
                  </a:lnTo>
                  <a:lnTo>
                    <a:pt x="460" y="1038"/>
                  </a:lnTo>
                  <a:lnTo>
                    <a:pt x="454" y="1038"/>
                  </a:lnTo>
                  <a:lnTo>
                    <a:pt x="450" y="1034"/>
                  </a:lnTo>
                  <a:lnTo>
                    <a:pt x="448" y="1038"/>
                  </a:lnTo>
                  <a:lnTo>
                    <a:pt x="444" y="1036"/>
                  </a:lnTo>
                  <a:lnTo>
                    <a:pt x="442" y="1040"/>
                  </a:lnTo>
                  <a:lnTo>
                    <a:pt x="438" y="1040"/>
                  </a:lnTo>
                  <a:lnTo>
                    <a:pt x="442" y="1044"/>
                  </a:lnTo>
                  <a:lnTo>
                    <a:pt x="444" y="1048"/>
                  </a:lnTo>
                  <a:lnTo>
                    <a:pt x="438" y="1056"/>
                  </a:lnTo>
                  <a:lnTo>
                    <a:pt x="426" y="1054"/>
                  </a:lnTo>
                  <a:lnTo>
                    <a:pt x="424" y="1060"/>
                  </a:lnTo>
                  <a:lnTo>
                    <a:pt x="426" y="1058"/>
                  </a:lnTo>
                  <a:lnTo>
                    <a:pt x="432" y="1068"/>
                  </a:lnTo>
                  <a:lnTo>
                    <a:pt x="432" y="1074"/>
                  </a:lnTo>
                  <a:lnTo>
                    <a:pt x="436" y="1076"/>
                  </a:lnTo>
                  <a:lnTo>
                    <a:pt x="422" y="1078"/>
                  </a:lnTo>
                  <a:lnTo>
                    <a:pt x="422" y="1082"/>
                  </a:lnTo>
                  <a:lnTo>
                    <a:pt x="432" y="1082"/>
                  </a:lnTo>
                  <a:lnTo>
                    <a:pt x="432" y="1086"/>
                  </a:lnTo>
                  <a:lnTo>
                    <a:pt x="430" y="1088"/>
                  </a:lnTo>
                  <a:lnTo>
                    <a:pt x="434" y="1096"/>
                  </a:lnTo>
                  <a:lnTo>
                    <a:pt x="422" y="1094"/>
                  </a:lnTo>
                  <a:lnTo>
                    <a:pt x="430" y="1098"/>
                  </a:lnTo>
                  <a:lnTo>
                    <a:pt x="432" y="1102"/>
                  </a:lnTo>
                  <a:lnTo>
                    <a:pt x="430" y="1106"/>
                  </a:lnTo>
                  <a:lnTo>
                    <a:pt x="426" y="1106"/>
                  </a:lnTo>
                  <a:lnTo>
                    <a:pt x="426" y="1108"/>
                  </a:lnTo>
                  <a:lnTo>
                    <a:pt x="424" y="1108"/>
                  </a:lnTo>
                  <a:lnTo>
                    <a:pt x="426" y="1110"/>
                  </a:lnTo>
                  <a:lnTo>
                    <a:pt x="420" y="1108"/>
                  </a:lnTo>
                  <a:lnTo>
                    <a:pt x="422" y="1110"/>
                  </a:lnTo>
                  <a:lnTo>
                    <a:pt x="418" y="1112"/>
                  </a:lnTo>
                  <a:lnTo>
                    <a:pt x="420" y="1114"/>
                  </a:lnTo>
                  <a:lnTo>
                    <a:pt x="422" y="1116"/>
                  </a:lnTo>
                  <a:lnTo>
                    <a:pt x="412" y="1114"/>
                  </a:lnTo>
                  <a:lnTo>
                    <a:pt x="418" y="1118"/>
                  </a:lnTo>
                  <a:lnTo>
                    <a:pt x="418" y="111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3" name="Google Shape;593;p2"/>
            <p:cNvSpPr/>
            <p:nvPr/>
          </p:nvSpPr>
          <p:spPr>
            <a:xfrm>
              <a:off x="3414713" y="287496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4" name="Google Shape;594;p2"/>
            <p:cNvSpPr/>
            <p:nvPr/>
          </p:nvSpPr>
          <p:spPr>
            <a:xfrm>
              <a:off x="3414713" y="2868613"/>
              <a:ext cx="15875" cy="3175"/>
            </a:xfrm>
            <a:custGeom>
              <a:rect b="b" l="l" r="r" t="t"/>
              <a:pathLst>
                <a:path extrusionOk="0" h="2" w="10">
                  <a:moveTo>
                    <a:pt x="1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5" name="Google Shape;595;p2"/>
            <p:cNvSpPr/>
            <p:nvPr/>
          </p:nvSpPr>
          <p:spPr>
            <a:xfrm>
              <a:off x="4195763" y="2770188"/>
              <a:ext cx="9525" cy="15875"/>
            </a:xfrm>
            <a:custGeom>
              <a:rect b="b" l="l" r="r" t="t"/>
              <a:pathLst>
                <a:path extrusionOk="0" h="10" w="6">
                  <a:moveTo>
                    <a:pt x="6" y="10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6" name="Google Shape;596;p2"/>
            <p:cNvSpPr/>
            <p:nvPr/>
          </p:nvSpPr>
          <p:spPr>
            <a:xfrm>
              <a:off x="4205288" y="278923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4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7" name="Google Shape;597;p2"/>
            <p:cNvSpPr/>
            <p:nvPr/>
          </p:nvSpPr>
          <p:spPr>
            <a:xfrm>
              <a:off x="4202113" y="2801938"/>
              <a:ext cx="3175" cy="9525"/>
            </a:xfrm>
            <a:custGeom>
              <a:rect b="b" l="l" r="r" t="t"/>
              <a:pathLst>
                <a:path extrusionOk="0" h="6" w="2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8" name="Google Shape;598;p2"/>
            <p:cNvSpPr/>
            <p:nvPr/>
          </p:nvSpPr>
          <p:spPr>
            <a:xfrm>
              <a:off x="1471613" y="2379663"/>
              <a:ext cx="31750" cy="41275"/>
            </a:xfrm>
            <a:custGeom>
              <a:rect b="b" l="l" r="r" t="t"/>
              <a:pathLst>
                <a:path extrusionOk="0" h="26" w="20">
                  <a:moveTo>
                    <a:pt x="4" y="14"/>
                  </a:moveTo>
                  <a:lnTo>
                    <a:pt x="6" y="12"/>
                  </a:lnTo>
                  <a:lnTo>
                    <a:pt x="4" y="10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12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6" y="22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Google Shape;599;p2"/>
            <p:cNvSpPr/>
            <p:nvPr/>
          </p:nvSpPr>
          <p:spPr>
            <a:xfrm>
              <a:off x="1458913" y="2405063"/>
              <a:ext cx="19050" cy="22225"/>
            </a:xfrm>
            <a:custGeom>
              <a:rect b="b" l="l" r="r" t="t"/>
              <a:pathLst>
                <a:path extrusionOk="0" h="14" w="12">
                  <a:moveTo>
                    <a:pt x="0" y="2"/>
                  </a:moveTo>
                  <a:lnTo>
                    <a:pt x="0" y="6"/>
                  </a:lnTo>
                  <a:lnTo>
                    <a:pt x="2" y="10"/>
                  </a:lnTo>
                  <a:lnTo>
                    <a:pt x="12" y="14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0" name="Google Shape;600;p2"/>
            <p:cNvSpPr/>
            <p:nvPr/>
          </p:nvSpPr>
          <p:spPr>
            <a:xfrm>
              <a:off x="1671638" y="2039938"/>
              <a:ext cx="225425" cy="254000"/>
            </a:xfrm>
            <a:custGeom>
              <a:rect b="b" l="l" r="r" t="t"/>
              <a:pathLst>
                <a:path extrusionOk="0" h="160" w="142">
                  <a:moveTo>
                    <a:pt x="22" y="28"/>
                  </a:moveTo>
                  <a:lnTo>
                    <a:pt x="28" y="36"/>
                  </a:lnTo>
                  <a:lnTo>
                    <a:pt x="24" y="46"/>
                  </a:lnTo>
                  <a:lnTo>
                    <a:pt x="14" y="70"/>
                  </a:lnTo>
                  <a:lnTo>
                    <a:pt x="18" y="78"/>
                  </a:lnTo>
                  <a:lnTo>
                    <a:pt x="10" y="80"/>
                  </a:lnTo>
                  <a:lnTo>
                    <a:pt x="12" y="88"/>
                  </a:lnTo>
                  <a:lnTo>
                    <a:pt x="10" y="92"/>
                  </a:lnTo>
                  <a:lnTo>
                    <a:pt x="12" y="94"/>
                  </a:lnTo>
                  <a:lnTo>
                    <a:pt x="10" y="100"/>
                  </a:lnTo>
                  <a:lnTo>
                    <a:pt x="6" y="102"/>
                  </a:lnTo>
                  <a:lnTo>
                    <a:pt x="4" y="106"/>
                  </a:lnTo>
                  <a:lnTo>
                    <a:pt x="8" y="110"/>
                  </a:lnTo>
                  <a:lnTo>
                    <a:pt x="2" y="110"/>
                  </a:lnTo>
                  <a:lnTo>
                    <a:pt x="4" y="114"/>
                  </a:lnTo>
                  <a:lnTo>
                    <a:pt x="2" y="116"/>
                  </a:lnTo>
                  <a:lnTo>
                    <a:pt x="4" y="118"/>
                  </a:lnTo>
                  <a:lnTo>
                    <a:pt x="0" y="122"/>
                  </a:lnTo>
                  <a:lnTo>
                    <a:pt x="10" y="124"/>
                  </a:lnTo>
                  <a:lnTo>
                    <a:pt x="16" y="130"/>
                  </a:lnTo>
                  <a:lnTo>
                    <a:pt x="18" y="128"/>
                  </a:lnTo>
                  <a:lnTo>
                    <a:pt x="24" y="132"/>
                  </a:lnTo>
                  <a:lnTo>
                    <a:pt x="36" y="160"/>
                  </a:lnTo>
                  <a:lnTo>
                    <a:pt x="56" y="142"/>
                  </a:lnTo>
                  <a:lnTo>
                    <a:pt x="60" y="146"/>
                  </a:lnTo>
                  <a:lnTo>
                    <a:pt x="70" y="140"/>
                  </a:lnTo>
                  <a:lnTo>
                    <a:pt x="74" y="132"/>
                  </a:lnTo>
                  <a:lnTo>
                    <a:pt x="72" y="122"/>
                  </a:lnTo>
                  <a:lnTo>
                    <a:pt x="76" y="110"/>
                  </a:lnTo>
                  <a:lnTo>
                    <a:pt x="88" y="106"/>
                  </a:lnTo>
                  <a:lnTo>
                    <a:pt x="90" y="94"/>
                  </a:lnTo>
                  <a:lnTo>
                    <a:pt x="92" y="90"/>
                  </a:lnTo>
                  <a:lnTo>
                    <a:pt x="142" y="54"/>
                  </a:lnTo>
                  <a:lnTo>
                    <a:pt x="142" y="50"/>
                  </a:lnTo>
                  <a:lnTo>
                    <a:pt x="112" y="16"/>
                  </a:lnTo>
                  <a:lnTo>
                    <a:pt x="96" y="18"/>
                  </a:lnTo>
                  <a:lnTo>
                    <a:pt x="92" y="22"/>
                  </a:lnTo>
                  <a:lnTo>
                    <a:pt x="94" y="24"/>
                  </a:lnTo>
                  <a:lnTo>
                    <a:pt x="92" y="28"/>
                  </a:lnTo>
                  <a:lnTo>
                    <a:pt x="90" y="30"/>
                  </a:lnTo>
                  <a:lnTo>
                    <a:pt x="90" y="18"/>
                  </a:lnTo>
                  <a:lnTo>
                    <a:pt x="88" y="18"/>
                  </a:lnTo>
                  <a:lnTo>
                    <a:pt x="82" y="28"/>
                  </a:lnTo>
                  <a:lnTo>
                    <a:pt x="82" y="22"/>
                  </a:lnTo>
                  <a:lnTo>
                    <a:pt x="84" y="18"/>
                  </a:lnTo>
                  <a:lnTo>
                    <a:pt x="60" y="0"/>
                  </a:lnTo>
                  <a:lnTo>
                    <a:pt x="38" y="4"/>
                  </a:lnTo>
                  <a:lnTo>
                    <a:pt x="38" y="12"/>
                  </a:lnTo>
                  <a:lnTo>
                    <a:pt x="36" y="4"/>
                  </a:lnTo>
                  <a:lnTo>
                    <a:pt x="16" y="10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22" y="28"/>
                  </a:lnTo>
                  <a:lnTo>
                    <a:pt x="22" y="2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1" name="Google Shape;601;p2"/>
            <p:cNvSpPr/>
            <p:nvPr/>
          </p:nvSpPr>
          <p:spPr>
            <a:xfrm>
              <a:off x="1817688" y="2135188"/>
              <a:ext cx="387350" cy="317500"/>
            </a:xfrm>
            <a:custGeom>
              <a:rect b="b" l="l" r="r" t="t"/>
              <a:pathLst>
                <a:path extrusionOk="0" h="200" w="244">
                  <a:moveTo>
                    <a:pt x="56" y="170"/>
                  </a:moveTo>
                  <a:lnTo>
                    <a:pt x="42" y="170"/>
                  </a:lnTo>
                  <a:lnTo>
                    <a:pt x="34" y="164"/>
                  </a:lnTo>
                  <a:lnTo>
                    <a:pt x="30" y="160"/>
                  </a:lnTo>
                  <a:lnTo>
                    <a:pt x="22" y="142"/>
                  </a:lnTo>
                  <a:lnTo>
                    <a:pt x="62" y="130"/>
                  </a:lnTo>
                  <a:lnTo>
                    <a:pt x="88" y="134"/>
                  </a:lnTo>
                  <a:lnTo>
                    <a:pt x="90" y="130"/>
                  </a:lnTo>
                  <a:lnTo>
                    <a:pt x="90" y="128"/>
                  </a:lnTo>
                  <a:lnTo>
                    <a:pt x="70" y="116"/>
                  </a:lnTo>
                  <a:lnTo>
                    <a:pt x="48" y="122"/>
                  </a:lnTo>
                  <a:lnTo>
                    <a:pt x="38" y="118"/>
                  </a:lnTo>
                  <a:lnTo>
                    <a:pt x="20" y="118"/>
                  </a:lnTo>
                  <a:lnTo>
                    <a:pt x="10" y="102"/>
                  </a:lnTo>
                  <a:lnTo>
                    <a:pt x="20" y="94"/>
                  </a:lnTo>
                  <a:lnTo>
                    <a:pt x="34" y="92"/>
                  </a:lnTo>
                  <a:lnTo>
                    <a:pt x="44" y="88"/>
                  </a:lnTo>
                  <a:lnTo>
                    <a:pt x="40" y="86"/>
                  </a:lnTo>
                  <a:lnTo>
                    <a:pt x="12" y="88"/>
                  </a:lnTo>
                  <a:lnTo>
                    <a:pt x="12" y="84"/>
                  </a:lnTo>
                  <a:lnTo>
                    <a:pt x="18" y="82"/>
                  </a:lnTo>
                  <a:lnTo>
                    <a:pt x="16" y="76"/>
                  </a:lnTo>
                  <a:lnTo>
                    <a:pt x="2" y="76"/>
                  </a:lnTo>
                  <a:lnTo>
                    <a:pt x="0" y="66"/>
                  </a:lnTo>
                  <a:lnTo>
                    <a:pt x="8" y="54"/>
                  </a:lnTo>
                  <a:lnTo>
                    <a:pt x="14" y="52"/>
                  </a:lnTo>
                  <a:lnTo>
                    <a:pt x="12" y="46"/>
                  </a:lnTo>
                  <a:lnTo>
                    <a:pt x="8" y="44"/>
                  </a:lnTo>
                  <a:lnTo>
                    <a:pt x="8" y="38"/>
                  </a:lnTo>
                  <a:lnTo>
                    <a:pt x="12" y="34"/>
                  </a:lnTo>
                  <a:lnTo>
                    <a:pt x="36" y="12"/>
                  </a:lnTo>
                  <a:lnTo>
                    <a:pt x="58" y="0"/>
                  </a:lnTo>
                  <a:lnTo>
                    <a:pt x="64" y="4"/>
                  </a:lnTo>
                  <a:lnTo>
                    <a:pt x="68" y="18"/>
                  </a:lnTo>
                  <a:lnTo>
                    <a:pt x="66" y="24"/>
                  </a:lnTo>
                  <a:lnTo>
                    <a:pt x="58" y="32"/>
                  </a:lnTo>
                  <a:lnTo>
                    <a:pt x="60" y="36"/>
                  </a:lnTo>
                  <a:lnTo>
                    <a:pt x="72" y="32"/>
                  </a:lnTo>
                  <a:lnTo>
                    <a:pt x="74" y="28"/>
                  </a:lnTo>
                  <a:lnTo>
                    <a:pt x="72" y="24"/>
                  </a:lnTo>
                  <a:lnTo>
                    <a:pt x="74" y="20"/>
                  </a:lnTo>
                  <a:lnTo>
                    <a:pt x="80" y="16"/>
                  </a:lnTo>
                  <a:lnTo>
                    <a:pt x="104" y="32"/>
                  </a:lnTo>
                  <a:lnTo>
                    <a:pt x="104" y="36"/>
                  </a:lnTo>
                  <a:lnTo>
                    <a:pt x="96" y="48"/>
                  </a:lnTo>
                  <a:lnTo>
                    <a:pt x="104" y="42"/>
                  </a:lnTo>
                  <a:lnTo>
                    <a:pt x="102" y="46"/>
                  </a:lnTo>
                  <a:lnTo>
                    <a:pt x="106" y="48"/>
                  </a:lnTo>
                  <a:lnTo>
                    <a:pt x="110" y="36"/>
                  </a:lnTo>
                  <a:lnTo>
                    <a:pt x="118" y="40"/>
                  </a:lnTo>
                  <a:lnTo>
                    <a:pt x="118" y="36"/>
                  </a:lnTo>
                  <a:lnTo>
                    <a:pt x="122" y="36"/>
                  </a:lnTo>
                  <a:lnTo>
                    <a:pt x="118" y="30"/>
                  </a:lnTo>
                  <a:lnTo>
                    <a:pt x="122" y="30"/>
                  </a:lnTo>
                  <a:lnTo>
                    <a:pt x="114" y="18"/>
                  </a:lnTo>
                  <a:lnTo>
                    <a:pt x="126" y="22"/>
                  </a:lnTo>
                  <a:lnTo>
                    <a:pt x="140" y="38"/>
                  </a:lnTo>
                  <a:lnTo>
                    <a:pt x="138" y="46"/>
                  </a:lnTo>
                  <a:lnTo>
                    <a:pt x="142" y="60"/>
                  </a:lnTo>
                  <a:lnTo>
                    <a:pt x="144" y="64"/>
                  </a:lnTo>
                  <a:lnTo>
                    <a:pt x="144" y="66"/>
                  </a:lnTo>
                  <a:lnTo>
                    <a:pt x="144" y="72"/>
                  </a:lnTo>
                  <a:lnTo>
                    <a:pt x="146" y="76"/>
                  </a:lnTo>
                  <a:lnTo>
                    <a:pt x="152" y="72"/>
                  </a:lnTo>
                  <a:lnTo>
                    <a:pt x="156" y="64"/>
                  </a:lnTo>
                  <a:lnTo>
                    <a:pt x="154" y="6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46" y="16"/>
                  </a:lnTo>
                  <a:lnTo>
                    <a:pt x="146" y="12"/>
                  </a:lnTo>
                  <a:lnTo>
                    <a:pt x="144" y="10"/>
                  </a:lnTo>
                  <a:lnTo>
                    <a:pt x="148" y="6"/>
                  </a:lnTo>
                  <a:lnTo>
                    <a:pt x="146" y="2"/>
                  </a:lnTo>
                  <a:lnTo>
                    <a:pt x="154" y="2"/>
                  </a:lnTo>
                  <a:lnTo>
                    <a:pt x="162" y="10"/>
                  </a:lnTo>
                  <a:lnTo>
                    <a:pt x="164" y="8"/>
                  </a:lnTo>
                  <a:lnTo>
                    <a:pt x="162" y="4"/>
                  </a:lnTo>
                  <a:lnTo>
                    <a:pt x="166" y="4"/>
                  </a:lnTo>
                  <a:lnTo>
                    <a:pt x="184" y="26"/>
                  </a:lnTo>
                  <a:lnTo>
                    <a:pt x="182" y="30"/>
                  </a:lnTo>
                  <a:lnTo>
                    <a:pt x="186" y="34"/>
                  </a:lnTo>
                  <a:lnTo>
                    <a:pt x="188" y="60"/>
                  </a:lnTo>
                  <a:lnTo>
                    <a:pt x="196" y="78"/>
                  </a:lnTo>
                  <a:lnTo>
                    <a:pt x="198" y="86"/>
                  </a:lnTo>
                  <a:lnTo>
                    <a:pt x="194" y="88"/>
                  </a:lnTo>
                  <a:lnTo>
                    <a:pt x="194" y="96"/>
                  </a:lnTo>
                  <a:lnTo>
                    <a:pt x="196" y="100"/>
                  </a:lnTo>
                  <a:lnTo>
                    <a:pt x="210" y="118"/>
                  </a:lnTo>
                  <a:lnTo>
                    <a:pt x="218" y="118"/>
                  </a:lnTo>
                  <a:lnTo>
                    <a:pt x="230" y="130"/>
                  </a:lnTo>
                  <a:lnTo>
                    <a:pt x="234" y="132"/>
                  </a:lnTo>
                  <a:lnTo>
                    <a:pt x="236" y="138"/>
                  </a:lnTo>
                  <a:lnTo>
                    <a:pt x="244" y="138"/>
                  </a:lnTo>
                  <a:lnTo>
                    <a:pt x="244" y="142"/>
                  </a:lnTo>
                  <a:lnTo>
                    <a:pt x="242" y="156"/>
                  </a:lnTo>
                  <a:lnTo>
                    <a:pt x="238" y="156"/>
                  </a:lnTo>
                  <a:lnTo>
                    <a:pt x="236" y="152"/>
                  </a:lnTo>
                  <a:lnTo>
                    <a:pt x="236" y="146"/>
                  </a:lnTo>
                  <a:lnTo>
                    <a:pt x="234" y="156"/>
                  </a:lnTo>
                  <a:lnTo>
                    <a:pt x="230" y="154"/>
                  </a:lnTo>
                  <a:lnTo>
                    <a:pt x="228" y="146"/>
                  </a:lnTo>
                  <a:lnTo>
                    <a:pt x="220" y="152"/>
                  </a:lnTo>
                  <a:lnTo>
                    <a:pt x="222" y="160"/>
                  </a:lnTo>
                  <a:lnTo>
                    <a:pt x="214" y="160"/>
                  </a:lnTo>
                  <a:lnTo>
                    <a:pt x="214" y="172"/>
                  </a:lnTo>
                  <a:lnTo>
                    <a:pt x="222" y="162"/>
                  </a:lnTo>
                  <a:lnTo>
                    <a:pt x="228" y="162"/>
                  </a:lnTo>
                  <a:lnTo>
                    <a:pt x="230" y="164"/>
                  </a:lnTo>
                  <a:lnTo>
                    <a:pt x="226" y="170"/>
                  </a:lnTo>
                  <a:lnTo>
                    <a:pt x="226" y="174"/>
                  </a:lnTo>
                  <a:lnTo>
                    <a:pt x="228" y="172"/>
                  </a:lnTo>
                  <a:lnTo>
                    <a:pt x="236" y="176"/>
                  </a:lnTo>
                  <a:lnTo>
                    <a:pt x="230" y="182"/>
                  </a:lnTo>
                  <a:lnTo>
                    <a:pt x="218" y="186"/>
                  </a:lnTo>
                  <a:lnTo>
                    <a:pt x="216" y="190"/>
                  </a:lnTo>
                  <a:lnTo>
                    <a:pt x="186" y="184"/>
                  </a:lnTo>
                  <a:lnTo>
                    <a:pt x="188" y="178"/>
                  </a:lnTo>
                  <a:lnTo>
                    <a:pt x="170" y="174"/>
                  </a:lnTo>
                  <a:lnTo>
                    <a:pt x="170" y="166"/>
                  </a:lnTo>
                  <a:lnTo>
                    <a:pt x="166" y="162"/>
                  </a:lnTo>
                  <a:lnTo>
                    <a:pt x="162" y="168"/>
                  </a:lnTo>
                  <a:lnTo>
                    <a:pt x="162" y="174"/>
                  </a:lnTo>
                  <a:lnTo>
                    <a:pt x="156" y="182"/>
                  </a:lnTo>
                  <a:lnTo>
                    <a:pt x="142" y="184"/>
                  </a:lnTo>
                  <a:lnTo>
                    <a:pt x="138" y="188"/>
                  </a:lnTo>
                  <a:lnTo>
                    <a:pt x="128" y="194"/>
                  </a:lnTo>
                  <a:lnTo>
                    <a:pt x="78" y="200"/>
                  </a:lnTo>
                  <a:lnTo>
                    <a:pt x="82" y="198"/>
                  </a:lnTo>
                  <a:lnTo>
                    <a:pt x="74" y="192"/>
                  </a:lnTo>
                  <a:lnTo>
                    <a:pt x="72" y="186"/>
                  </a:lnTo>
                  <a:lnTo>
                    <a:pt x="74" y="178"/>
                  </a:lnTo>
                  <a:lnTo>
                    <a:pt x="68" y="172"/>
                  </a:lnTo>
                  <a:lnTo>
                    <a:pt x="56" y="170"/>
                  </a:lnTo>
                  <a:lnTo>
                    <a:pt x="56" y="17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2" name="Google Shape;602;p2"/>
            <p:cNvSpPr/>
            <p:nvPr/>
          </p:nvSpPr>
          <p:spPr>
            <a:xfrm>
              <a:off x="2074863" y="2106613"/>
              <a:ext cx="50800" cy="63500"/>
            </a:xfrm>
            <a:custGeom>
              <a:rect b="b" l="l" r="r" t="t"/>
              <a:pathLst>
                <a:path extrusionOk="0" h="40" w="32">
                  <a:moveTo>
                    <a:pt x="28" y="30"/>
                  </a:moveTo>
                  <a:lnTo>
                    <a:pt x="32" y="8"/>
                  </a:lnTo>
                  <a:lnTo>
                    <a:pt x="28" y="2"/>
                  </a:lnTo>
                  <a:lnTo>
                    <a:pt x="8" y="0"/>
                  </a:lnTo>
                  <a:lnTo>
                    <a:pt x="0" y="14"/>
                  </a:lnTo>
                  <a:lnTo>
                    <a:pt x="10" y="22"/>
                  </a:lnTo>
                  <a:lnTo>
                    <a:pt x="22" y="40"/>
                  </a:lnTo>
                  <a:lnTo>
                    <a:pt x="28" y="30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3" name="Google Shape;603;p2"/>
            <p:cNvSpPr/>
            <p:nvPr/>
          </p:nvSpPr>
          <p:spPr>
            <a:xfrm>
              <a:off x="2173288" y="2097088"/>
              <a:ext cx="127000" cy="184150"/>
            </a:xfrm>
            <a:custGeom>
              <a:rect b="b" l="l" r="r" t="t"/>
              <a:pathLst>
                <a:path extrusionOk="0" h="116" w="80">
                  <a:moveTo>
                    <a:pt x="32" y="90"/>
                  </a:moveTo>
                  <a:lnTo>
                    <a:pt x="28" y="82"/>
                  </a:lnTo>
                  <a:lnTo>
                    <a:pt x="24" y="82"/>
                  </a:lnTo>
                  <a:lnTo>
                    <a:pt x="20" y="76"/>
                  </a:lnTo>
                  <a:lnTo>
                    <a:pt x="12" y="7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0" y="46"/>
                  </a:lnTo>
                  <a:lnTo>
                    <a:pt x="6" y="42"/>
                  </a:lnTo>
                  <a:lnTo>
                    <a:pt x="14" y="52"/>
                  </a:lnTo>
                  <a:lnTo>
                    <a:pt x="16" y="58"/>
                  </a:lnTo>
                  <a:lnTo>
                    <a:pt x="30" y="54"/>
                  </a:lnTo>
                  <a:lnTo>
                    <a:pt x="28" y="46"/>
                  </a:lnTo>
                  <a:lnTo>
                    <a:pt x="30" y="50"/>
                  </a:lnTo>
                  <a:lnTo>
                    <a:pt x="32" y="46"/>
                  </a:lnTo>
                  <a:lnTo>
                    <a:pt x="26" y="40"/>
                  </a:lnTo>
                  <a:lnTo>
                    <a:pt x="26" y="34"/>
                  </a:lnTo>
                  <a:lnTo>
                    <a:pt x="34" y="34"/>
                  </a:lnTo>
                  <a:lnTo>
                    <a:pt x="28" y="26"/>
                  </a:lnTo>
                  <a:lnTo>
                    <a:pt x="24" y="32"/>
                  </a:lnTo>
                  <a:lnTo>
                    <a:pt x="18" y="28"/>
                  </a:lnTo>
                  <a:lnTo>
                    <a:pt x="14" y="20"/>
                  </a:lnTo>
                  <a:lnTo>
                    <a:pt x="18" y="18"/>
                  </a:lnTo>
                  <a:lnTo>
                    <a:pt x="24" y="22"/>
                  </a:lnTo>
                  <a:lnTo>
                    <a:pt x="22" y="16"/>
                  </a:lnTo>
                  <a:lnTo>
                    <a:pt x="16" y="10"/>
                  </a:lnTo>
                  <a:lnTo>
                    <a:pt x="22" y="4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46" y="8"/>
                  </a:lnTo>
                  <a:lnTo>
                    <a:pt x="66" y="0"/>
                  </a:lnTo>
                  <a:lnTo>
                    <a:pt x="72" y="6"/>
                  </a:lnTo>
                  <a:lnTo>
                    <a:pt x="70" y="12"/>
                  </a:lnTo>
                  <a:lnTo>
                    <a:pt x="64" y="18"/>
                  </a:lnTo>
                  <a:lnTo>
                    <a:pt x="68" y="20"/>
                  </a:lnTo>
                  <a:lnTo>
                    <a:pt x="68" y="26"/>
                  </a:lnTo>
                  <a:lnTo>
                    <a:pt x="60" y="30"/>
                  </a:lnTo>
                  <a:lnTo>
                    <a:pt x="54" y="42"/>
                  </a:lnTo>
                  <a:lnTo>
                    <a:pt x="52" y="46"/>
                  </a:lnTo>
                  <a:lnTo>
                    <a:pt x="64" y="42"/>
                  </a:lnTo>
                  <a:lnTo>
                    <a:pt x="70" y="54"/>
                  </a:lnTo>
                  <a:lnTo>
                    <a:pt x="70" y="60"/>
                  </a:lnTo>
                  <a:lnTo>
                    <a:pt x="76" y="54"/>
                  </a:lnTo>
                  <a:lnTo>
                    <a:pt x="80" y="66"/>
                  </a:lnTo>
                  <a:lnTo>
                    <a:pt x="76" y="72"/>
                  </a:lnTo>
                  <a:lnTo>
                    <a:pt x="78" y="82"/>
                  </a:lnTo>
                  <a:lnTo>
                    <a:pt x="76" y="86"/>
                  </a:lnTo>
                  <a:lnTo>
                    <a:pt x="78" y="86"/>
                  </a:lnTo>
                  <a:lnTo>
                    <a:pt x="78" y="94"/>
                  </a:lnTo>
                  <a:lnTo>
                    <a:pt x="68" y="104"/>
                  </a:lnTo>
                  <a:lnTo>
                    <a:pt x="58" y="102"/>
                  </a:lnTo>
                  <a:lnTo>
                    <a:pt x="60" y="110"/>
                  </a:lnTo>
                  <a:lnTo>
                    <a:pt x="54" y="116"/>
                  </a:lnTo>
                  <a:lnTo>
                    <a:pt x="50" y="112"/>
                  </a:lnTo>
                  <a:lnTo>
                    <a:pt x="44" y="114"/>
                  </a:lnTo>
                  <a:lnTo>
                    <a:pt x="40" y="98"/>
                  </a:lnTo>
                  <a:lnTo>
                    <a:pt x="32" y="90"/>
                  </a:lnTo>
                  <a:lnTo>
                    <a:pt x="32" y="9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4" name="Google Shape;604;p2"/>
            <p:cNvSpPr/>
            <p:nvPr/>
          </p:nvSpPr>
          <p:spPr>
            <a:xfrm>
              <a:off x="2281238" y="2151063"/>
              <a:ext cx="15875" cy="19050"/>
            </a:xfrm>
            <a:custGeom>
              <a:rect b="b" l="l" r="r" t="t"/>
              <a:pathLst>
                <a:path extrusionOk="0" h="12" w="10">
                  <a:moveTo>
                    <a:pt x="8" y="8"/>
                  </a:moveTo>
                  <a:lnTo>
                    <a:pt x="10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5" name="Google Shape;605;p2"/>
            <p:cNvSpPr/>
            <p:nvPr/>
          </p:nvSpPr>
          <p:spPr>
            <a:xfrm>
              <a:off x="2236788" y="2081213"/>
              <a:ext cx="31750" cy="22225"/>
            </a:xfrm>
            <a:custGeom>
              <a:rect b="b" l="l" r="r" t="t"/>
              <a:pathLst>
                <a:path extrusionOk="0" h="14" w="20">
                  <a:moveTo>
                    <a:pt x="10" y="14"/>
                  </a:moveTo>
                  <a:lnTo>
                    <a:pt x="18" y="8"/>
                  </a:lnTo>
                  <a:lnTo>
                    <a:pt x="20" y="0"/>
                  </a:lnTo>
                  <a:lnTo>
                    <a:pt x="0" y="10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6" name="Google Shape;606;p2"/>
            <p:cNvSpPr/>
            <p:nvPr/>
          </p:nvSpPr>
          <p:spPr>
            <a:xfrm>
              <a:off x="2233613" y="2370138"/>
              <a:ext cx="92075" cy="82550"/>
            </a:xfrm>
            <a:custGeom>
              <a:rect b="b" l="l" r="r" t="t"/>
              <a:pathLst>
                <a:path extrusionOk="0" h="52" w="58">
                  <a:moveTo>
                    <a:pt x="34" y="14"/>
                  </a:moveTo>
                  <a:lnTo>
                    <a:pt x="30" y="8"/>
                  </a:lnTo>
                  <a:lnTo>
                    <a:pt x="30" y="4"/>
                  </a:lnTo>
                  <a:lnTo>
                    <a:pt x="22" y="0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14" y="14"/>
                  </a:lnTo>
                  <a:lnTo>
                    <a:pt x="14" y="22"/>
                  </a:lnTo>
                  <a:lnTo>
                    <a:pt x="12" y="26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6" y="40"/>
                  </a:lnTo>
                  <a:lnTo>
                    <a:pt x="8" y="38"/>
                  </a:lnTo>
                  <a:lnTo>
                    <a:pt x="28" y="50"/>
                  </a:lnTo>
                  <a:lnTo>
                    <a:pt x="44" y="52"/>
                  </a:lnTo>
                  <a:lnTo>
                    <a:pt x="46" y="48"/>
                  </a:lnTo>
                  <a:lnTo>
                    <a:pt x="56" y="44"/>
                  </a:lnTo>
                  <a:lnTo>
                    <a:pt x="58" y="40"/>
                  </a:lnTo>
                  <a:lnTo>
                    <a:pt x="54" y="42"/>
                  </a:lnTo>
                  <a:lnTo>
                    <a:pt x="46" y="26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Google Shape;607;p2"/>
            <p:cNvSpPr/>
            <p:nvPr/>
          </p:nvSpPr>
          <p:spPr>
            <a:xfrm>
              <a:off x="2284413" y="1947863"/>
              <a:ext cx="22225" cy="25400"/>
            </a:xfrm>
            <a:custGeom>
              <a:rect b="b" l="l" r="r" t="t"/>
              <a:pathLst>
                <a:path extrusionOk="0" h="16" w="14">
                  <a:moveTo>
                    <a:pt x="10" y="4"/>
                  </a:moveTo>
                  <a:lnTo>
                    <a:pt x="4" y="16"/>
                  </a:lnTo>
                  <a:lnTo>
                    <a:pt x="2" y="14"/>
                  </a:lnTo>
                  <a:lnTo>
                    <a:pt x="0" y="8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Google Shape;608;p2"/>
            <p:cNvSpPr/>
            <p:nvPr/>
          </p:nvSpPr>
          <p:spPr>
            <a:xfrm>
              <a:off x="2163763" y="1858963"/>
              <a:ext cx="114300" cy="149225"/>
            </a:xfrm>
            <a:custGeom>
              <a:rect b="b" l="l" r="r" t="t"/>
              <a:pathLst>
                <a:path extrusionOk="0" h="94" w="72">
                  <a:moveTo>
                    <a:pt x="68" y="40"/>
                  </a:moveTo>
                  <a:lnTo>
                    <a:pt x="68" y="46"/>
                  </a:lnTo>
                  <a:lnTo>
                    <a:pt x="64" y="50"/>
                  </a:lnTo>
                  <a:lnTo>
                    <a:pt x="70" y="52"/>
                  </a:lnTo>
                  <a:lnTo>
                    <a:pt x="72" y="70"/>
                  </a:lnTo>
                  <a:lnTo>
                    <a:pt x="68" y="60"/>
                  </a:lnTo>
                  <a:lnTo>
                    <a:pt x="64" y="60"/>
                  </a:lnTo>
                  <a:lnTo>
                    <a:pt x="66" y="64"/>
                  </a:lnTo>
                  <a:lnTo>
                    <a:pt x="62" y="66"/>
                  </a:lnTo>
                  <a:lnTo>
                    <a:pt x="64" y="68"/>
                  </a:lnTo>
                  <a:lnTo>
                    <a:pt x="60" y="74"/>
                  </a:lnTo>
                  <a:lnTo>
                    <a:pt x="66" y="86"/>
                  </a:lnTo>
                  <a:lnTo>
                    <a:pt x="60" y="82"/>
                  </a:lnTo>
                  <a:lnTo>
                    <a:pt x="62" y="90"/>
                  </a:lnTo>
                  <a:lnTo>
                    <a:pt x="44" y="92"/>
                  </a:lnTo>
                  <a:lnTo>
                    <a:pt x="44" y="86"/>
                  </a:lnTo>
                  <a:lnTo>
                    <a:pt x="40" y="94"/>
                  </a:lnTo>
                  <a:lnTo>
                    <a:pt x="34" y="94"/>
                  </a:lnTo>
                  <a:lnTo>
                    <a:pt x="30" y="90"/>
                  </a:lnTo>
                  <a:lnTo>
                    <a:pt x="30" y="80"/>
                  </a:lnTo>
                  <a:lnTo>
                    <a:pt x="28" y="74"/>
                  </a:lnTo>
                  <a:lnTo>
                    <a:pt x="28" y="68"/>
                  </a:lnTo>
                  <a:lnTo>
                    <a:pt x="34" y="66"/>
                  </a:lnTo>
                  <a:lnTo>
                    <a:pt x="42" y="60"/>
                  </a:lnTo>
                  <a:lnTo>
                    <a:pt x="40" y="56"/>
                  </a:lnTo>
                  <a:lnTo>
                    <a:pt x="4" y="64"/>
                  </a:lnTo>
                  <a:lnTo>
                    <a:pt x="0" y="60"/>
                  </a:lnTo>
                  <a:lnTo>
                    <a:pt x="2" y="54"/>
                  </a:lnTo>
                  <a:lnTo>
                    <a:pt x="10" y="56"/>
                  </a:lnTo>
                  <a:lnTo>
                    <a:pt x="6" y="50"/>
                  </a:lnTo>
                  <a:lnTo>
                    <a:pt x="10" y="46"/>
                  </a:lnTo>
                  <a:lnTo>
                    <a:pt x="18" y="52"/>
                  </a:lnTo>
                  <a:lnTo>
                    <a:pt x="20" y="50"/>
                  </a:lnTo>
                  <a:lnTo>
                    <a:pt x="16" y="44"/>
                  </a:lnTo>
                  <a:lnTo>
                    <a:pt x="18" y="38"/>
                  </a:lnTo>
                  <a:lnTo>
                    <a:pt x="12" y="40"/>
                  </a:lnTo>
                  <a:lnTo>
                    <a:pt x="10" y="34"/>
                  </a:lnTo>
                  <a:lnTo>
                    <a:pt x="12" y="28"/>
                  </a:lnTo>
                  <a:lnTo>
                    <a:pt x="8" y="28"/>
                  </a:lnTo>
                  <a:lnTo>
                    <a:pt x="8" y="22"/>
                  </a:lnTo>
                  <a:lnTo>
                    <a:pt x="12" y="14"/>
                  </a:lnTo>
                  <a:lnTo>
                    <a:pt x="18" y="14"/>
                  </a:lnTo>
                  <a:lnTo>
                    <a:pt x="28" y="34"/>
                  </a:lnTo>
                  <a:lnTo>
                    <a:pt x="30" y="32"/>
                  </a:lnTo>
                  <a:lnTo>
                    <a:pt x="30" y="34"/>
                  </a:lnTo>
                  <a:lnTo>
                    <a:pt x="42" y="40"/>
                  </a:lnTo>
                  <a:lnTo>
                    <a:pt x="34" y="30"/>
                  </a:lnTo>
                  <a:lnTo>
                    <a:pt x="38" y="26"/>
                  </a:lnTo>
                  <a:lnTo>
                    <a:pt x="36" y="22"/>
                  </a:lnTo>
                  <a:lnTo>
                    <a:pt x="24" y="12"/>
                  </a:lnTo>
                  <a:lnTo>
                    <a:pt x="32" y="2"/>
                  </a:lnTo>
                  <a:lnTo>
                    <a:pt x="40" y="2"/>
                  </a:lnTo>
                  <a:lnTo>
                    <a:pt x="50" y="10"/>
                  </a:lnTo>
                  <a:lnTo>
                    <a:pt x="50" y="14"/>
                  </a:lnTo>
                  <a:lnTo>
                    <a:pt x="54" y="10"/>
                  </a:lnTo>
                  <a:lnTo>
                    <a:pt x="52" y="4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8" y="12"/>
                  </a:lnTo>
                  <a:lnTo>
                    <a:pt x="66" y="22"/>
                  </a:lnTo>
                  <a:lnTo>
                    <a:pt x="70" y="30"/>
                  </a:lnTo>
                  <a:lnTo>
                    <a:pt x="68" y="40"/>
                  </a:lnTo>
                  <a:lnTo>
                    <a:pt x="68" y="4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Google Shape;609;p2"/>
            <p:cNvSpPr/>
            <p:nvPr/>
          </p:nvSpPr>
          <p:spPr>
            <a:xfrm>
              <a:off x="2259013" y="1633538"/>
              <a:ext cx="76200" cy="123825"/>
            </a:xfrm>
            <a:custGeom>
              <a:rect b="b" l="l" r="r" t="t"/>
              <a:pathLst>
                <a:path extrusionOk="0" h="78" w="48">
                  <a:moveTo>
                    <a:pt x="44" y="66"/>
                  </a:moveTo>
                  <a:lnTo>
                    <a:pt x="26" y="68"/>
                  </a:lnTo>
                  <a:lnTo>
                    <a:pt x="20" y="78"/>
                  </a:lnTo>
                  <a:lnTo>
                    <a:pt x="16" y="76"/>
                  </a:lnTo>
                  <a:lnTo>
                    <a:pt x="18" y="70"/>
                  </a:lnTo>
                  <a:lnTo>
                    <a:pt x="8" y="58"/>
                  </a:lnTo>
                  <a:lnTo>
                    <a:pt x="18" y="56"/>
                  </a:lnTo>
                  <a:lnTo>
                    <a:pt x="22" y="54"/>
                  </a:lnTo>
                  <a:lnTo>
                    <a:pt x="20" y="50"/>
                  </a:lnTo>
                  <a:lnTo>
                    <a:pt x="6" y="46"/>
                  </a:lnTo>
                  <a:lnTo>
                    <a:pt x="8" y="44"/>
                  </a:lnTo>
                  <a:lnTo>
                    <a:pt x="4" y="40"/>
                  </a:lnTo>
                  <a:lnTo>
                    <a:pt x="4" y="32"/>
                  </a:lnTo>
                  <a:lnTo>
                    <a:pt x="0" y="24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4"/>
                  </a:lnTo>
                  <a:lnTo>
                    <a:pt x="6" y="0"/>
                  </a:lnTo>
                  <a:lnTo>
                    <a:pt x="30" y="16"/>
                  </a:lnTo>
                  <a:lnTo>
                    <a:pt x="32" y="18"/>
                  </a:lnTo>
                  <a:lnTo>
                    <a:pt x="30" y="26"/>
                  </a:lnTo>
                  <a:lnTo>
                    <a:pt x="38" y="26"/>
                  </a:lnTo>
                  <a:lnTo>
                    <a:pt x="48" y="38"/>
                  </a:lnTo>
                  <a:lnTo>
                    <a:pt x="44" y="44"/>
                  </a:lnTo>
                  <a:lnTo>
                    <a:pt x="44" y="54"/>
                  </a:lnTo>
                  <a:lnTo>
                    <a:pt x="48" y="62"/>
                  </a:lnTo>
                  <a:lnTo>
                    <a:pt x="44" y="66"/>
                  </a:lnTo>
                  <a:lnTo>
                    <a:pt x="44" y="6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Google Shape;610;p2"/>
            <p:cNvSpPr/>
            <p:nvPr/>
          </p:nvSpPr>
          <p:spPr>
            <a:xfrm>
              <a:off x="2100263" y="1589088"/>
              <a:ext cx="142875" cy="165100"/>
            </a:xfrm>
            <a:custGeom>
              <a:rect b="b" l="l" r="r" t="t"/>
              <a:pathLst>
                <a:path extrusionOk="0" h="104" w="90">
                  <a:moveTo>
                    <a:pt x="78" y="42"/>
                  </a:moveTo>
                  <a:lnTo>
                    <a:pt x="82" y="48"/>
                  </a:lnTo>
                  <a:lnTo>
                    <a:pt x="78" y="58"/>
                  </a:lnTo>
                  <a:lnTo>
                    <a:pt x="78" y="66"/>
                  </a:lnTo>
                  <a:lnTo>
                    <a:pt x="90" y="86"/>
                  </a:lnTo>
                  <a:lnTo>
                    <a:pt x="88" y="98"/>
                  </a:lnTo>
                  <a:lnTo>
                    <a:pt x="78" y="104"/>
                  </a:lnTo>
                  <a:lnTo>
                    <a:pt x="68" y="96"/>
                  </a:lnTo>
                  <a:lnTo>
                    <a:pt x="62" y="76"/>
                  </a:lnTo>
                  <a:lnTo>
                    <a:pt x="42" y="72"/>
                  </a:lnTo>
                  <a:lnTo>
                    <a:pt x="40" y="66"/>
                  </a:lnTo>
                  <a:lnTo>
                    <a:pt x="26" y="74"/>
                  </a:lnTo>
                  <a:lnTo>
                    <a:pt x="14" y="70"/>
                  </a:lnTo>
                  <a:lnTo>
                    <a:pt x="12" y="64"/>
                  </a:lnTo>
                  <a:lnTo>
                    <a:pt x="10" y="56"/>
                  </a:lnTo>
                  <a:lnTo>
                    <a:pt x="30" y="58"/>
                  </a:lnTo>
                  <a:lnTo>
                    <a:pt x="32" y="52"/>
                  </a:lnTo>
                  <a:lnTo>
                    <a:pt x="24" y="50"/>
                  </a:lnTo>
                  <a:lnTo>
                    <a:pt x="30" y="40"/>
                  </a:lnTo>
                  <a:lnTo>
                    <a:pt x="22" y="40"/>
                  </a:lnTo>
                  <a:lnTo>
                    <a:pt x="24" y="30"/>
                  </a:lnTo>
                  <a:lnTo>
                    <a:pt x="20" y="26"/>
                  </a:lnTo>
                  <a:lnTo>
                    <a:pt x="10" y="38"/>
                  </a:lnTo>
                  <a:lnTo>
                    <a:pt x="10" y="36"/>
                  </a:lnTo>
                  <a:lnTo>
                    <a:pt x="14" y="22"/>
                  </a:lnTo>
                  <a:lnTo>
                    <a:pt x="2" y="24"/>
                  </a:lnTo>
                  <a:lnTo>
                    <a:pt x="0" y="1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32" y="4"/>
                  </a:lnTo>
                  <a:lnTo>
                    <a:pt x="32" y="22"/>
                  </a:lnTo>
                  <a:lnTo>
                    <a:pt x="36" y="26"/>
                  </a:lnTo>
                  <a:lnTo>
                    <a:pt x="38" y="14"/>
                  </a:lnTo>
                  <a:lnTo>
                    <a:pt x="44" y="10"/>
                  </a:lnTo>
                  <a:lnTo>
                    <a:pt x="58" y="20"/>
                  </a:lnTo>
                  <a:lnTo>
                    <a:pt x="56" y="30"/>
                  </a:lnTo>
                  <a:lnTo>
                    <a:pt x="58" y="34"/>
                  </a:lnTo>
                  <a:lnTo>
                    <a:pt x="66" y="28"/>
                  </a:lnTo>
                  <a:lnTo>
                    <a:pt x="78" y="42"/>
                  </a:lnTo>
                  <a:lnTo>
                    <a:pt x="78" y="4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1" name="Google Shape;611;p2"/>
            <p:cNvSpPr/>
            <p:nvPr/>
          </p:nvSpPr>
          <p:spPr>
            <a:xfrm>
              <a:off x="2166938" y="1738313"/>
              <a:ext cx="38100" cy="19050"/>
            </a:xfrm>
            <a:custGeom>
              <a:rect b="b" l="l" r="r" t="t"/>
              <a:pathLst>
                <a:path extrusionOk="0" h="12" w="24">
                  <a:moveTo>
                    <a:pt x="10" y="0"/>
                  </a:moveTo>
                  <a:lnTo>
                    <a:pt x="24" y="10"/>
                  </a:lnTo>
                  <a:lnTo>
                    <a:pt x="8" y="12"/>
                  </a:lnTo>
                  <a:lnTo>
                    <a:pt x="0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2"/>
            <p:cNvSpPr/>
            <p:nvPr/>
          </p:nvSpPr>
          <p:spPr>
            <a:xfrm>
              <a:off x="2097088" y="1760538"/>
              <a:ext cx="34925" cy="60325"/>
            </a:xfrm>
            <a:custGeom>
              <a:rect b="b" l="l" r="r" t="t"/>
              <a:pathLst>
                <a:path extrusionOk="0" h="38" w="22">
                  <a:moveTo>
                    <a:pt x="12" y="10"/>
                  </a:moveTo>
                  <a:lnTo>
                    <a:pt x="14" y="18"/>
                  </a:lnTo>
                  <a:lnTo>
                    <a:pt x="22" y="26"/>
                  </a:lnTo>
                  <a:lnTo>
                    <a:pt x="18" y="28"/>
                  </a:lnTo>
                  <a:lnTo>
                    <a:pt x="22" y="32"/>
                  </a:lnTo>
                  <a:lnTo>
                    <a:pt x="18" y="38"/>
                  </a:lnTo>
                  <a:lnTo>
                    <a:pt x="12" y="3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3" name="Google Shape;613;p2"/>
            <p:cNvSpPr/>
            <p:nvPr/>
          </p:nvSpPr>
          <p:spPr>
            <a:xfrm>
              <a:off x="2122488" y="1862138"/>
              <a:ext cx="34925" cy="31750"/>
            </a:xfrm>
            <a:custGeom>
              <a:rect b="b" l="l" r="r" t="t"/>
              <a:pathLst>
                <a:path extrusionOk="0" h="20" w="22">
                  <a:moveTo>
                    <a:pt x="10" y="4"/>
                  </a:moveTo>
                  <a:lnTo>
                    <a:pt x="22" y="14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4" y="14"/>
                  </a:lnTo>
                  <a:lnTo>
                    <a:pt x="4" y="8"/>
                  </a:lnTo>
                  <a:lnTo>
                    <a:pt x="0" y="4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4" name="Google Shape;614;p2"/>
            <p:cNvSpPr/>
            <p:nvPr/>
          </p:nvSpPr>
          <p:spPr>
            <a:xfrm>
              <a:off x="2128838" y="1893888"/>
              <a:ext cx="41275" cy="22225"/>
            </a:xfrm>
            <a:custGeom>
              <a:rect b="b" l="l" r="r" t="t"/>
              <a:pathLst>
                <a:path extrusionOk="0" h="14" w="26">
                  <a:moveTo>
                    <a:pt x="20" y="0"/>
                  </a:moveTo>
                  <a:lnTo>
                    <a:pt x="26" y="4"/>
                  </a:lnTo>
                  <a:lnTo>
                    <a:pt x="24" y="10"/>
                  </a:lnTo>
                  <a:lnTo>
                    <a:pt x="18" y="14"/>
                  </a:lnTo>
                  <a:lnTo>
                    <a:pt x="4" y="14"/>
                  </a:lnTo>
                  <a:lnTo>
                    <a:pt x="0" y="8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5" name="Google Shape;615;p2"/>
            <p:cNvSpPr/>
            <p:nvPr/>
          </p:nvSpPr>
          <p:spPr>
            <a:xfrm>
              <a:off x="2141538" y="1916113"/>
              <a:ext cx="31750" cy="12700"/>
            </a:xfrm>
            <a:custGeom>
              <a:rect b="b" l="l" r="r" t="t"/>
              <a:pathLst>
                <a:path extrusionOk="0" h="8" w="20">
                  <a:moveTo>
                    <a:pt x="10" y="0"/>
                  </a:moveTo>
                  <a:lnTo>
                    <a:pt x="20" y="0"/>
                  </a:lnTo>
                  <a:lnTo>
                    <a:pt x="18" y="4"/>
                  </a:lnTo>
                  <a:lnTo>
                    <a:pt x="0" y="8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Google Shape;616;p2"/>
            <p:cNvSpPr/>
            <p:nvPr/>
          </p:nvSpPr>
          <p:spPr>
            <a:xfrm>
              <a:off x="2151063" y="1925638"/>
              <a:ext cx="28575" cy="19050"/>
            </a:xfrm>
            <a:custGeom>
              <a:rect b="b" l="l" r="r" t="t"/>
              <a:pathLst>
                <a:path extrusionOk="0" h="12" w="18">
                  <a:moveTo>
                    <a:pt x="4" y="2"/>
                  </a:moveTo>
                  <a:lnTo>
                    <a:pt x="18" y="0"/>
                  </a:lnTo>
                  <a:lnTo>
                    <a:pt x="10" y="10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2"/>
            <p:cNvSpPr/>
            <p:nvPr/>
          </p:nvSpPr>
          <p:spPr>
            <a:xfrm>
              <a:off x="2119313" y="1970088"/>
              <a:ext cx="28575" cy="31750"/>
            </a:xfrm>
            <a:custGeom>
              <a:rect b="b" l="l" r="r" t="t"/>
              <a:pathLst>
                <a:path extrusionOk="0" h="20" w="18">
                  <a:moveTo>
                    <a:pt x="12" y="0"/>
                  </a:moveTo>
                  <a:lnTo>
                    <a:pt x="18" y="14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0" y="14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2"/>
            <p:cNvSpPr/>
            <p:nvPr/>
          </p:nvSpPr>
          <p:spPr>
            <a:xfrm>
              <a:off x="1846263" y="1846263"/>
              <a:ext cx="260350" cy="206375"/>
            </a:xfrm>
            <a:custGeom>
              <a:rect b="b" l="l" r="r" t="t"/>
              <a:pathLst>
                <a:path extrusionOk="0" h="130" w="164">
                  <a:moveTo>
                    <a:pt x="104" y="20"/>
                  </a:moveTo>
                  <a:lnTo>
                    <a:pt x="108" y="16"/>
                  </a:lnTo>
                  <a:lnTo>
                    <a:pt x="112" y="2"/>
                  </a:lnTo>
                  <a:lnTo>
                    <a:pt x="120" y="0"/>
                  </a:lnTo>
                  <a:lnTo>
                    <a:pt x="124" y="6"/>
                  </a:lnTo>
                  <a:lnTo>
                    <a:pt x="120" y="10"/>
                  </a:lnTo>
                  <a:lnTo>
                    <a:pt x="124" y="16"/>
                  </a:lnTo>
                  <a:lnTo>
                    <a:pt x="124" y="22"/>
                  </a:lnTo>
                  <a:lnTo>
                    <a:pt x="130" y="30"/>
                  </a:lnTo>
                  <a:lnTo>
                    <a:pt x="122" y="42"/>
                  </a:lnTo>
                  <a:lnTo>
                    <a:pt x="136" y="48"/>
                  </a:lnTo>
                  <a:lnTo>
                    <a:pt x="130" y="58"/>
                  </a:lnTo>
                  <a:lnTo>
                    <a:pt x="142" y="52"/>
                  </a:lnTo>
                  <a:lnTo>
                    <a:pt x="146" y="64"/>
                  </a:lnTo>
                  <a:lnTo>
                    <a:pt x="148" y="58"/>
                  </a:lnTo>
                  <a:lnTo>
                    <a:pt x="146" y="50"/>
                  </a:lnTo>
                  <a:lnTo>
                    <a:pt x="148" y="44"/>
                  </a:lnTo>
                  <a:lnTo>
                    <a:pt x="162" y="52"/>
                  </a:lnTo>
                  <a:lnTo>
                    <a:pt x="164" y="58"/>
                  </a:lnTo>
                  <a:lnTo>
                    <a:pt x="164" y="68"/>
                  </a:lnTo>
                  <a:lnTo>
                    <a:pt x="156" y="98"/>
                  </a:lnTo>
                  <a:lnTo>
                    <a:pt x="142" y="104"/>
                  </a:lnTo>
                  <a:lnTo>
                    <a:pt x="136" y="100"/>
                  </a:lnTo>
                  <a:lnTo>
                    <a:pt x="134" y="96"/>
                  </a:lnTo>
                  <a:lnTo>
                    <a:pt x="124" y="104"/>
                  </a:lnTo>
                  <a:lnTo>
                    <a:pt x="120" y="102"/>
                  </a:lnTo>
                  <a:lnTo>
                    <a:pt x="122" y="100"/>
                  </a:lnTo>
                  <a:lnTo>
                    <a:pt x="120" y="94"/>
                  </a:lnTo>
                  <a:lnTo>
                    <a:pt x="110" y="106"/>
                  </a:lnTo>
                  <a:lnTo>
                    <a:pt x="94" y="110"/>
                  </a:lnTo>
                  <a:lnTo>
                    <a:pt x="92" y="118"/>
                  </a:lnTo>
                  <a:lnTo>
                    <a:pt x="68" y="130"/>
                  </a:lnTo>
                  <a:lnTo>
                    <a:pt x="50" y="124"/>
                  </a:lnTo>
                  <a:lnTo>
                    <a:pt x="44" y="118"/>
                  </a:lnTo>
                  <a:lnTo>
                    <a:pt x="44" y="112"/>
                  </a:lnTo>
                  <a:lnTo>
                    <a:pt x="58" y="108"/>
                  </a:lnTo>
                  <a:lnTo>
                    <a:pt x="62" y="100"/>
                  </a:lnTo>
                  <a:lnTo>
                    <a:pt x="80" y="102"/>
                  </a:lnTo>
                  <a:lnTo>
                    <a:pt x="90" y="86"/>
                  </a:lnTo>
                  <a:lnTo>
                    <a:pt x="72" y="92"/>
                  </a:lnTo>
                  <a:lnTo>
                    <a:pt x="72" y="88"/>
                  </a:lnTo>
                  <a:lnTo>
                    <a:pt x="68" y="86"/>
                  </a:lnTo>
                  <a:lnTo>
                    <a:pt x="64" y="94"/>
                  </a:lnTo>
                  <a:lnTo>
                    <a:pt x="60" y="92"/>
                  </a:lnTo>
                  <a:lnTo>
                    <a:pt x="52" y="98"/>
                  </a:lnTo>
                  <a:lnTo>
                    <a:pt x="50" y="96"/>
                  </a:lnTo>
                  <a:lnTo>
                    <a:pt x="54" y="90"/>
                  </a:lnTo>
                  <a:lnTo>
                    <a:pt x="52" y="82"/>
                  </a:lnTo>
                  <a:lnTo>
                    <a:pt x="58" y="76"/>
                  </a:lnTo>
                  <a:lnTo>
                    <a:pt x="50" y="78"/>
                  </a:lnTo>
                  <a:lnTo>
                    <a:pt x="48" y="88"/>
                  </a:lnTo>
                  <a:lnTo>
                    <a:pt x="42" y="84"/>
                  </a:lnTo>
                  <a:lnTo>
                    <a:pt x="44" y="96"/>
                  </a:lnTo>
                  <a:lnTo>
                    <a:pt x="38" y="100"/>
                  </a:lnTo>
                  <a:lnTo>
                    <a:pt x="36" y="100"/>
                  </a:lnTo>
                  <a:lnTo>
                    <a:pt x="34" y="92"/>
                  </a:lnTo>
                  <a:lnTo>
                    <a:pt x="28" y="94"/>
                  </a:lnTo>
                  <a:lnTo>
                    <a:pt x="28" y="102"/>
                  </a:lnTo>
                  <a:lnTo>
                    <a:pt x="20" y="96"/>
                  </a:lnTo>
                  <a:lnTo>
                    <a:pt x="22" y="94"/>
                  </a:lnTo>
                  <a:lnTo>
                    <a:pt x="20" y="90"/>
                  </a:lnTo>
                  <a:lnTo>
                    <a:pt x="14" y="94"/>
                  </a:lnTo>
                  <a:lnTo>
                    <a:pt x="0" y="86"/>
                  </a:lnTo>
                  <a:lnTo>
                    <a:pt x="6" y="74"/>
                  </a:lnTo>
                  <a:lnTo>
                    <a:pt x="22" y="74"/>
                  </a:lnTo>
                  <a:lnTo>
                    <a:pt x="34" y="62"/>
                  </a:lnTo>
                  <a:lnTo>
                    <a:pt x="16" y="72"/>
                  </a:lnTo>
                  <a:lnTo>
                    <a:pt x="6" y="70"/>
                  </a:lnTo>
                  <a:lnTo>
                    <a:pt x="6" y="66"/>
                  </a:lnTo>
                  <a:lnTo>
                    <a:pt x="8" y="58"/>
                  </a:lnTo>
                  <a:lnTo>
                    <a:pt x="12" y="54"/>
                  </a:lnTo>
                  <a:lnTo>
                    <a:pt x="16" y="48"/>
                  </a:lnTo>
                  <a:lnTo>
                    <a:pt x="12" y="42"/>
                  </a:lnTo>
                  <a:lnTo>
                    <a:pt x="16" y="38"/>
                  </a:lnTo>
                  <a:lnTo>
                    <a:pt x="24" y="30"/>
                  </a:lnTo>
                  <a:lnTo>
                    <a:pt x="28" y="20"/>
                  </a:lnTo>
                  <a:lnTo>
                    <a:pt x="36" y="18"/>
                  </a:lnTo>
                  <a:lnTo>
                    <a:pt x="48" y="22"/>
                  </a:lnTo>
                  <a:lnTo>
                    <a:pt x="46" y="30"/>
                  </a:lnTo>
                  <a:lnTo>
                    <a:pt x="48" y="34"/>
                  </a:lnTo>
                  <a:lnTo>
                    <a:pt x="64" y="32"/>
                  </a:lnTo>
                  <a:lnTo>
                    <a:pt x="70" y="36"/>
                  </a:lnTo>
                  <a:lnTo>
                    <a:pt x="78" y="50"/>
                  </a:lnTo>
                  <a:lnTo>
                    <a:pt x="74" y="56"/>
                  </a:lnTo>
                  <a:lnTo>
                    <a:pt x="82" y="54"/>
                  </a:lnTo>
                  <a:lnTo>
                    <a:pt x="84" y="60"/>
                  </a:lnTo>
                  <a:lnTo>
                    <a:pt x="82" y="62"/>
                  </a:lnTo>
                  <a:lnTo>
                    <a:pt x="86" y="72"/>
                  </a:lnTo>
                  <a:lnTo>
                    <a:pt x="118" y="72"/>
                  </a:lnTo>
                  <a:lnTo>
                    <a:pt x="118" y="62"/>
                  </a:lnTo>
                  <a:lnTo>
                    <a:pt x="104" y="52"/>
                  </a:lnTo>
                  <a:lnTo>
                    <a:pt x="114" y="46"/>
                  </a:lnTo>
                  <a:lnTo>
                    <a:pt x="110" y="36"/>
                  </a:lnTo>
                  <a:lnTo>
                    <a:pt x="98" y="28"/>
                  </a:lnTo>
                  <a:lnTo>
                    <a:pt x="98" y="22"/>
                  </a:lnTo>
                  <a:lnTo>
                    <a:pt x="104" y="20"/>
                  </a:lnTo>
                  <a:lnTo>
                    <a:pt x="104" y="2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9" name="Google Shape;619;p2"/>
            <p:cNvSpPr/>
            <p:nvPr/>
          </p:nvSpPr>
          <p:spPr>
            <a:xfrm>
              <a:off x="1811338" y="1909763"/>
              <a:ext cx="38100" cy="53975"/>
            </a:xfrm>
            <a:custGeom>
              <a:rect b="b" l="l" r="r" t="t"/>
              <a:pathLst>
                <a:path extrusionOk="0" h="34" w="24">
                  <a:moveTo>
                    <a:pt x="18" y="6"/>
                  </a:moveTo>
                  <a:lnTo>
                    <a:pt x="22" y="0"/>
                  </a:lnTo>
                  <a:lnTo>
                    <a:pt x="24" y="6"/>
                  </a:lnTo>
                  <a:lnTo>
                    <a:pt x="12" y="34"/>
                  </a:lnTo>
                  <a:lnTo>
                    <a:pt x="0" y="24"/>
                  </a:lnTo>
                  <a:lnTo>
                    <a:pt x="18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0" name="Google Shape;620;p2"/>
            <p:cNvSpPr/>
            <p:nvPr/>
          </p:nvSpPr>
          <p:spPr>
            <a:xfrm>
              <a:off x="1735138" y="1779588"/>
              <a:ext cx="155575" cy="158750"/>
            </a:xfrm>
            <a:custGeom>
              <a:rect b="b" l="l" r="r" t="t"/>
              <a:pathLst>
                <a:path extrusionOk="0" h="100" w="98">
                  <a:moveTo>
                    <a:pt x="38" y="32"/>
                  </a:moveTo>
                  <a:lnTo>
                    <a:pt x="56" y="10"/>
                  </a:lnTo>
                  <a:lnTo>
                    <a:pt x="66" y="10"/>
                  </a:lnTo>
                  <a:lnTo>
                    <a:pt x="66" y="18"/>
                  </a:lnTo>
                  <a:lnTo>
                    <a:pt x="68" y="10"/>
                  </a:lnTo>
                  <a:lnTo>
                    <a:pt x="78" y="14"/>
                  </a:lnTo>
                  <a:lnTo>
                    <a:pt x="82" y="10"/>
                  </a:lnTo>
                  <a:lnTo>
                    <a:pt x="76" y="4"/>
                  </a:lnTo>
                  <a:lnTo>
                    <a:pt x="84" y="0"/>
                  </a:lnTo>
                  <a:lnTo>
                    <a:pt x="98" y="16"/>
                  </a:lnTo>
                  <a:lnTo>
                    <a:pt x="86" y="24"/>
                  </a:lnTo>
                  <a:lnTo>
                    <a:pt x="92" y="36"/>
                  </a:lnTo>
                  <a:lnTo>
                    <a:pt x="86" y="38"/>
                  </a:lnTo>
                  <a:lnTo>
                    <a:pt x="92" y="50"/>
                  </a:lnTo>
                  <a:lnTo>
                    <a:pt x="78" y="58"/>
                  </a:lnTo>
                  <a:lnTo>
                    <a:pt x="78" y="74"/>
                  </a:lnTo>
                  <a:lnTo>
                    <a:pt x="72" y="74"/>
                  </a:lnTo>
                  <a:lnTo>
                    <a:pt x="66" y="64"/>
                  </a:lnTo>
                  <a:lnTo>
                    <a:pt x="68" y="44"/>
                  </a:lnTo>
                  <a:lnTo>
                    <a:pt x="60" y="46"/>
                  </a:lnTo>
                  <a:lnTo>
                    <a:pt x="58" y="52"/>
                  </a:lnTo>
                  <a:lnTo>
                    <a:pt x="60" y="58"/>
                  </a:lnTo>
                  <a:lnTo>
                    <a:pt x="52" y="62"/>
                  </a:lnTo>
                  <a:lnTo>
                    <a:pt x="58" y="70"/>
                  </a:lnTo>
                  <a:lnTo>
                    <a:pt x="54" y="76"/>
                  </a:lnTo>
                  <a:lnTo>
                    <a:pt x="52" y="82"/>
                  </a:lnTo>
                  <a:lnTo>
                    <a:pt x="50" y="84"/>
                  </a:lnTo>
                  <a:lnTo>
                    <a:pt x="46" y="70"/>
                  </a:lnTo>
                  <a:lnTo>
                    <a:pt x="44" y="70"/>
                  </a:lnTo>
                  <a:lnTo>
                    <a:pt x="44" y="78"/>
                  </a:lnTo>
                  <a:lnTo>
                    <a:pt x="44" y="80"/>
                  </a:lnTo>
                  <a:lnTo>
                    <a:pt x="40" y="84"/>
                  </a:lnTo>
                  <a:lnTo>
                    <a:pt x="46" y="90"/>
                  </a:lnTo>
                  <a:lnTo>
                    <a:pt x="40" y="96"/>
                  </a:lnTo>
                  <a:lnTo>
                    <a:pt x="36" y="94"/>
                  </a:lnTo>
                  <a:lnTo>
                    <a:pt x="34" y="100"/>
                  </a:lnTo>
                  <a:lnTo>
                    <a:pt x="32" y="88"/>
                  </a:lnTo>
                  <a:lnTo>
                    <a:pt x="28" y="84"/>
                  </a:lnTo>
                  <a:lnTo>
                    <a:pt x="28" y="78"/>
                  </a:lnTo>
                  <a:lnTo>
                    <a:pt x="26" y="80"/>
                  </a:lnTo>
                  <a:lnTo>
                    <a:pt x="22" y="92"/>
                  </a:lnTo>
                  <a:lnTo>
                    <a:pt x="14" y="86"/>
                  </a:lnTo>
                  <a:lnTo>
                    <a:pt x="14" y="80"/>
                  </a:lnTo>
                  <a:lnTo>
                    <a:pt x="6" y="92"/>
                  </a:lnTo>
                  <a:lnTo>
                    <a:pt x="4" y="90"/>
                  </a:lnTo>
                  <a:lnTo>
                    <a:pt x="6" y="80"/>
                  </a:lnTo>
                  <a:lnTo>
                    <a:pt x="2" y="84"/>
                  </a:lnTo>
                  <a:lnTo>
                    <a:pt x="0" y="78"/>
                  </a:lnTo>
                  <a:lnTo>
                    <a:pt x="8" y="66"/>
                  </a:lnTo>
                  <a:lnTo>
                    <a:pt x="18" y="66"/>
                  </a:lnTo>
                  <a:lnTo>
                    <a:pt x="22" y="56"/>
                  </a:lnTo>
                  <a:lnTo>
                    <a:pt x="22" y="50"/>
                  </a:lnTo>
                  <a:lnTo>
                    <a:pt x="34" y="40"/>
                  </a:lnTo>
                  <a:lnTo>
                    <a:pt x="38" y="32"/>
                  </a:lnTo>
                  <a:lnTo>
                    <a:pt x="38" y="3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1" name="Google Shape;621;p2"/>
            <p:cNvSpPr/>
            <p:nvPr/>
          </p:nvSpPr>
          <p:spPr>
            <a:xfrm>
              <a:off x="1906588" y="1839913"/>
              <a:ext cx="25400" cy="15875"/>
            </a:xfrm>
            <a:custGeom>
              <a:rect b="b" l="l" r="r" t="t"/>
              <a:pathLst>
                <a:path extrusionOk="0" h="10" w="16">
                  <a:moveTo>
                    <a:pt x="10" y="0"/>
                  </a:moveTo>
                  <a:lnTo>
                    <a:pt x="16" y="6"/>
                  </a:lnTo>
                  <a:lnTo>
                    <a:pt x="16" y="10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2" name="Google Shape;622;p2"/>
            <p:cNvSpPr/>
            <p:nvPr/>
          </p:nvSpPr>
          <p:spPr>
            <a:xfrm>
              <a:off x="1938338" y="1722438"/>
              <a:ext cx="76200" cy="76200"/>
            </a:xfrm>
            <a:custGeom>
              <a:rect b="b" l="l" r="r" t="t"/>
              <a:pathLst>
                <a:path extrusionOk="0" h="48" w="48">
                  <a:moveTo>
                    <a:pt x="18" y="4"/>
                  </a:moveTo>
                  <a:lnTo>
                    <a:pt x="42" y="0"/>
                  </a:lnTo>
                  <a:lnTo>
                    <a:pt x="48" y="4"/>
                  </a:lnTo>
                  <a:lnTo>
                    <a:pt x="46" y="12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42" y="22"/>
                  </a:lnTo>
                  <a:lnTo>
                    <a:pt x="42" y="28"/>
                  </a:lnTo>
                  <a:lnTo>
                    <a:pt x="40" y="38"/>
                  </a:lnTo>
                  <a:lnTo>
                    <a:pt x="14" y="48"/>
                  </a:lnTo>
                  <a:lnTo>
                    <a:pt x="0" y="36"/>
                  </a:lnTo>
                  <a:lnTo>
                    <a:pt x="2" y="32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3" name="Google Shape;623;p2"/>
            <p:cNvSpPr/>
            <p:nvPr/>
          </p:nvSpPr>
          <p:spPr>
            <a:xfrm>
              <a:off x="1903413" y="1728788"/>
              <a:ext cx="28575" cy="34925"/>
            </a:xfrm>
            <a:custGeom>
              <a:rect b="b" l="l" r="r" t="t"/>
              <a:pathLst>
                <a:path extrusionOk="0" h="22" w="18">
                  <a:moveTo>
                    <a:pt x="0" y="6"/>
                  </a:moveTo>
                  <a:lnTo>
                    <a:pt x="8" y="0"/>
                  </a:lnTo>
                  <a:lnTo>
                    <a:pt x="18" y="16"/>
                  </a:lnTo>
                  <a:lnTo>
                    <a:pt x="10" y="2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4" name="Google Shape;624;p2"/>
            <p:cNvSpPr/>
            <p:nvPr/>
          </p:nvSpPr>
          <p:spPr>
            <a:xfrm>
              <a:off x="1938338" y="1655763"/>
              <a:ext cx="82550" cy="50800"/>
            </a:xfrm>
            <a:custGeom>
              <a:rect b="b" l="l" r="r" t="t"/>
              <a:pathLst>
                <a:path extrusionOk="0" h="32" w="52">
                  <a:moveTo>
                    <a:pt x="44" y="6"/>
                  </a:moveTo>
                  <a:lnTo>
                    <a:pt x="52" y="14"/>
                  </a:lnTo>
                  <a:lnTo>
                    <a:pt x="52" y="24"/>
                  </a:lnTo>
                  <a:lnTo>
                    <a:pt x="50" y="28"/>
                  </a:lnTo>
                  <a:lnTo>
                    <a:pt x="36" y="30"/>
                  </a:lnTo>
                  <a:lnTo>
                    <a:pt x="26" y="22"/>
                  </a:lnTo>
                  <a:lnTo>
                    <a:pt x="26" y="28"/>
                  </a:lnTo>
                  <a:lnTo>
                    <a:pt x="26" y="30"/>
                  </a:lnTo>
                  <a:lnTo>
                    <a:pt x="12" y="24"/>
                  </a:lnTo>
                  <a:lnTo>
                    <a:pt x="6" y="32"/>
                  </a:lnTo>
                  <a:lnTo>
                    <a:pt x="0" y="28"/>
                  </a:lnTo>
                  <a:lnTo>
                    <a:pt x="4" y="18"/>
                  </a:lnTo>
                  <a:lnTo>
                    <a:pt x="34" y="0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5" name="Google Shape;625;p2"/>
            <p:cNvSpPr/>
            <p:nvPr/>
          </p:nvSpPr>
          <p:spPr>
            <a:xfrm>
              <a:off x="2233613" y="1500188"/>
              <a:ext cx="28575" cy="53975"/>
            </a:xfrm>
            <a:custGeom>
              <a:rect b="b" l="l" r="r" t="t"/>
              <a:pathLst>
                <a:path extrusionOk="0" h="34" w="18">
                  <a:moveTo>
                    <a:pt x="6" y="0"/>
                  </a:moveTo>
                  <a:lnTo>
                    <a:pt x="16" y="4"/>
                  </a:lnTo>
                  <a:lnTo>
                    <a:pt x="18" y="22"/>
                  </a:lnTo>
                  <a:lnTo>
                    <a:pt x="14" y="34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6" name="Google Shape;626;p2"/>
            <p:cNvSpPr/>
            <p:nvPr/>
          </p:nvSpPr>
          <p:spPr>
            <a:xfrm>
              <a:off x="2303463" y="1338263"/>
              <a:ext cx="238125" cy="387350"/>
            </a:xfrm>
            <a:custGeom>
              <a:rect b="b" l="l" r="r" t="t"/>
              <a:pathLst>
                <a:path extrusionOk="0" h="244" w="150">
                  <a:moveTo>
                    <a:pt x="14" y="62"/>
                  </a:moveTo>
                  <a:lnTo>
                    <a:pt x="36" y="68"/>
                  </a:lnTo>
                  <a:lnTo>
                    <a:pt x="26" y="56"/>
                  </a:lnTo>
                  <a:lnTo>
                    <a:pt x="18" y="46"/>
                  </a:lnTo>
                  <a:lnTo>
                    <a:pt x="18" y="42"/>
                  </a:lnTo>
                  <a:lnTo>
                    <a:pt x="20" y="38"/>
                  </a:lnTo>
                  <a:lnTo>
                    <a:pt x="18" y="32"/>
                  </a:lnTo>
                  <a:lnTo>
                    <a:pt x="22" y="26"/>
                  </a:lnTo>
                  <a:lnTo>
                    <a:pt x="28" y="32"/>
                  </a:lnTo>
                  <a:lnTo>
                    <a:pt x="30" y="22"/>
                  </a:lnTo>
                  <a:lnTo>
                    <a:pt x="48" y="16"/>
                  </a:lnTo>
                  <a:lnTo>
                    <a:pt x="26" y="12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54" y="4"/>
                  </a:lnTo>
                  <a:lnTo>
                    <a:pt x="62" y="18"/>
                  </a:lnTo>
                  <a:lnTo>
                    <a:pt x="62" y="26"/>
                  </a:lnTo>
                  <a:lnTo>
                    <a:pt x="76" y="60"/>
                  </a:lnTo>
                  <a:lnTo>
                    <a:pt x="74" y="68"/>
                  </a:lnTo>
                  <a:lnTo>
                    <a:pt x="78" y="62"/>
                  </a:lnTo>
                  <a:lnTo>
                    <a:pt x="96" y="70"/>
                  </a:lnTo>
                  <a:lnTo>
                    <a:pt x="98" y="76"/>
                  </a:lnTo>
                  <a:lnTo>
                    <a:pt x="96" y="78"/>
                  </a:lnTo>
                  <a:lnTo>
                    <a:pt x="98" y="84"/>
                  </a:lnTo>
                  <a:lnTo>
                    <a:pt x="98" y="92"/>
                  </a:lnTo>
                  <a:lnTo>
                    <a:pt x="102" y="102"/>
                  </a:lnTo>
                  <a:lnTo>
                    <a:pt x="108" y="100"/>
                  </a:lnTo>
                  <a:lnTo>
                    <a:pt x="102" y="88"/>
                  </a:lnTo>
                  <a:lnTo>
                    <a:pt x="104" y="76"/>
                  </a:lnTo>
                  <a:lnTo>
                    <a:pt x="116" y="80"/>
                  </a:lnTo>
                  <a:lnTo>
                    <a:pt x="116" y="94"/>
                  </a:lnTo>
                  <a:lnTo>
                    <a:pt x="110" y="102"/>
                  </a:lnTo>
                  <a:lnTo>
                    <a:pt x="120" y="104"/>
                  </a:lnTo>
                  <a:lnTo>
                    <a:pt x="122" y="112"/>
                  </a:lnTo>
                  <a:lnTo>
                    <a:pt x="124" y="116"/>
                  </a:lnTo>
                  <a:lnTo>
                    <a:pt x="116" y="140"/>
                  </a:lnTo>
                  <a:lnTo>
                    <a:pt x="126" y="130"/>
                  </a:lnTo>
                  <a:lnTo>
                    <a:pt x="134" y="140"/>
                  </a:lnTo>
                  <a:lnTo>
                    <a:pt x="134" y="148"/>
                  </a:lnTo>
                  <a:lnTo>
                    <a:pt x="140" y="138"/>
                  </a:lnTo>
                  <a:lnTo>
                    <a:pt x="150" y="158"/>
                  </a:lnTo>
                  <a:lnTo>
                    <a:pt x="150" y="164"/>
                  </a:lnTo>
                  <a:lnTo>
                    <a:pt x="128" y="180"/>
                  </a:lnTo>
                  <a:lnTo>
                    <a:pt x="128" y="184"/>
                  </a:lnTo>
                  <a:lnTo>
                    <a:pt x="124" y="188"/>
                  </a:lnTo>
                  <a:lnTo>
                    <a:pt x="122" y="178"/>
                  </a:lnTo>
                  <a:lnTo>
                    <a:pt x="122" y="192"/>
                  </a:lnTo>
                  <a:lnTo>
                    <a:pt x="114" y="208"/>
                  </a:lnTo>
                  <a:lnTo>
                    <a:pt x="110" y="200"/>
                  </a:lnTo>
                  <a:lnTo>
                    <a:pt x="108" y="178"/>
                  </a:lnTo>
                  <a:lnTo>
                    <a:pt x="104" y="196"/>
                  </a:lnTo>
                  <a:lnTo>
                    <a:pt x="106" y="208"/>
                  </a:lnTo>
                  <a:lnTo>
                    <a:pt x="110" y="214"/>
                  </a:lnTo>
                  <a:lnTo>
                    <a:pt x="108" y="220"/>
                  </a:lnTo>
                  <a:lnTo>
                    <a:pt x="100" y="210"/>
                  </a:lnTo>
                  <a:lnTo>
                    <a:pt x="98" y="218"/>
                  </a:lnTo>
                  <a:lnTo>
                    <a:pt x="102" y="226"/>
                  </a:lnTo>
                  <a:lnTo>
                    <a:pt x="100" y="242"/>
                  </a:lnTo>
                  <a:lnTo>
                    <a:pt x="82" y="212"/>
                  </a:lnTo>
                  <a:lnTo>
                    <a:pt x="80" y="216"/>
                  </a:lnTo>
                  <a:lnTo>
                    <a:pt x="92" y="242"/>
                  </a:lnTo>
                  <a:lnTo>
                    <a:pt x="82" y="232"/>
                  </a:lnTo>
                  <a:lnTo>
                    <a:pt x="76" y="232"/>
                  </a:lnTo>
                  <a:lnTo>
                    <a:pt x="82" y="238"/>
                  </a:lnTo>
                  <a:lnTo>
                    <a:pt x="82" y="244"/>
                  </a:lnTo>
                  <a:lnTo>
                    <a:pt x="56" y="238"/>
                  </a:lnTo>
                  <a:lnTo>
                    <a:pt x="54" y="234"/>
                  </a:lnTo>
                  <a:lnTo>
                    <a:pt x="54" y="230"/>
                  </a:lnTo>
                  <a:lnTo>
                    <a:pt x="50" y="232"/>
                  </a:lnTo>
                  <a:lnTo>
                    <a:pt x="46" y="220"/>
                  </a:lnTo>
                  <a:lnTo>
                    <a:pt x="62" y="216"/>
                  </a:lnTo>
                  <a:lnTo>
                    <a:pt x="44" y="212"/>
                  </a:lnTo>
                  <a:lnTo>
                    <a:pt x="40" y="200"/>
                  </a:lnTo>
                  <a:lnTo>
                    <a:pt x="38" y="196"/>
                  </a:lnTo>
                  <a:lnTo>
                    <a:pt x="34" y="184"/>
                  </a:lnTo>
                  <a:lnTo>
                    <a:pt x="44" y="172"/>
                  </a:lnTo>
                  <a:lnTo>
                    <a:pt x="58" y="168"/>
                  </a:lnTo>
                  <a:lnTo>
                    <a:pt x="54" y="162"/>
                  </a:lnTo>
                  <a:lnTo>
                    <a:pt x="58" y="158"/>
                  </a:lnTo>
                  <a:lnTo>
                    <a:pt x="54" y="156"/>
                  </a:lnTo>
                  <a:lnTo>
                    <a:pt x="56" y="152"/>
                  </a:lnTo>
                  <a:lnTo>
                    <a:pt x="44" y="160"/>
                  </a:lnTo>
                  <a:lnTo>
                    <a:pt x="44" y="158"/>
                  </a:lnTo>
                  <a:lnTo>
                    <a:pt x="46" y="150"/>
                  </a:lnTo>
                  <a:lnTo>
                    <a:pt x="38" y="166"/>
                  </a:lnTo>
                  <a:lnTo>
                    <a:pt x="34" y="164"/>
                  </a:lnTo>
                  <a:lnTo>
                    <a:pt x="38" y="154"/>
                  </a:lnTo>
                  <a:lnTo>
                    <a:pt x="30" y="152"/>
                  </a:lnTo>
                  <a:lnTo>
                    <a:pt x="22" y="166"/>
                  </a:lnTo>
                  <a:lnTo>
                    <a:pt x="20" y="154"/>
                  </a:lnTo>
                  <a:lnTo>
                    <a:pt x="12" y="152"/>
                  </a:lnTo>
                  <a:lnTo>
                    <a:pt x="14" y="144"/>
                  </a:lnTo>
                  <a:lnTo>
                    <a:pt x="28" y="142"/>
                  </a:lnTo>
                  <a:lnTo>
                    <a:pt x="32" y="134"/>
                  </a:lnTo>
                  <a:lnTo>
                    <a:pt x="28" y="138"/>
                  </a:lnTo>
                  <a:lnTo>
                    <a:pt x="10" y="134"/>
                  </a:lnTo>
                  <a:lnTo>
                    <a:pt x="2" y="118"/>
                  </a:lnTo>
                  <a:lnTo>
                    <a:pt x="2" y="110"/>
                  </a:lnTo>
                  <a:lnTo>
                    <a:pt x="2" y="106"/>
                  </a:lnTo>
                  <a:lnTo>
                    <a:pt x="0" y="98"/>
                  </a:lnTo>
                  <a:lnTo>
                    <a:pt x="30" y="112"/>
                  </a:lnTo>
                  <a:lnTo>
                    <a:pt x="26" y="102"/>
                  </a:lnTo>
                  <a:lnTo>
                    <a:pt x="36" y="98"/>
                  </a:lnTo>
                  <a:lnTo>
                    <a:pt x="28" y="94"/>
                  </a:lnTo>
                  <a:lnTo>
                    <a:pt x="20" y="102"/>
                  </a:lnTo>
                  <a:lnTo>
                    <a:pt x="12" y="96"/>
                  </a:lnTo>
                  <a:lnTo>
                    <a:pt x="2" y="88"/>
                  </a:lnTo>
                  <a:lnTo>
                    <a:pt x="0" y="82"/>
                  </a:lnTo>
                  <a:lnTo>
                    <a:pt x="2" y="80"/>
                  </a:lnTo>
                  <a:lnTo>
                    <a:pt x="18" y="80"/>
                  </a:lnTo>
                  <a:lnTo>
                    <a:pt x="6" y="72"/>
                  </a:lnTo>
                  <a:lnTo>
                    <a:pt x="8" y="70"/>
                  </a:lnTo>
                  <a:lnTo>
                    <a:pt x="6" y="62"/>
                  </a:lnTo>
                  <a:lnTo>
                    <a:pt x="14" y="62"/>
                  </a:lnTo>
                  <a:lnTo>
                    <a:pt x="14" y="6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7" name="Google Shape;627;p2"/>
            <p:cNvSpPr/>
            <p:nvPr/>
          </p:nvSpPr>
          <p:spPr>
            <a:xfrm>
              <a:off x="2303463" y="1754188"/>
              <a:ext cx="63500" cy="38100"/>
            </a:xfrm>
            <a:custGeom>
              <a:rect b="b" l="l" r="r" t="t"/>
              <a:pathLst>
                <a:path extrusionOk="0" h="24" w="40">
                  <a:moveTo>
                    <a:pt x="16" y="4"/>
                  </a:moveTo>
                  <a:lnTo>
                    <a:pt x="34" y="4"/>
                  </a:lnTo>
                  <a:lnTo>
                    <a:pt x="40" y="10"/>
                  </a:lnTo>
                  <a:lnTo>
                    <a:pt x="36" y="14"/>
                  </a:lnTo>
                  <a:lnTo>
                    <a:pt x="38" y="22"/>
                  </a:lnTo>
                  <a:lnTo>
                    <a:pt x="36" y="24"/>
                  </a:lnTo>
                  <a:lnTo>
                    <a:pt x="16" y="24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8" name="Google Shape;628;p2"/>
            <p:cNvSpPr/>
            <p:nvPr/>
          </p:nvSpPr>
          <p:spPr>
            <a:xfrm>
              <a:off x="2287588" y="1827213"/>
              <a:ext cx="365125" cy="225425"/>
            </a:xfrm>
            <a:custGeom>
              <a:rect b="b" l="l" r="r" t="t"/>
              <a:pathLst>
                <a:path extrusionOk="0" h="142" w="230">
                  <a:moveTo>
                    <a:pt x="26" y="0"/>
                  </a:moveTo>
                  <a:lnTo>
                    <a:pt x="6" y="0"/>
                  </a:lnTo>
                  <a:lnTo>
                    <a:pt x="2" y="6"/>
                  </a:lnTo>
                  <a:lnTo>
                    <a:pt x="10" y="1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12" y="26"/>
                  </a:lnTo>
                  <a:lnTo>
                    <a:pt x="18" y="38"/>
                  </a:lnTo>
                  <a:lnTo>
                    <a:pt x="24" y="40"/>
                  </a:lnTo>
                  <a:lnTo>
                    <a:pt x="26" y="48"/>
                  </a:lnTo>
                  <a:lnTo>
                    <a:pt x="28" y="44"/>
                  </a:lnTo>
                  <a:lnTo>
                    <a:pt x="40" y="48"/>
                  </a:lnTo>
                  <a:lnTo>
                    <a:pt x="50" y="42"/>
                  </a:lnTo>
                  <a:lnTo>
                    <a:pt x="54" y="54"/>
                  </a:lnTo>
                  <a:lnTo>
                    <a:pt x="56" y="62"/>
                  </a:lnTo>
                  <a:lnTo>
                    <a:pt x="62" y="72"/>
                  </a:lnTo>
                  <a:lnTo>
                    <a:pt x="64" y="82"/>
                  </a:lnTo>
                  <a:lnTo>
                    <a:pt x="64" y="84"/>
                  </a:lnTo>
                  <a:lnTo>
                    <a:pt x="58" y="94"/>
                  </a:lnTo>
                  <a:lnTo>
                    <a:pt x="60" y="94"/>
                  </a:lnTo>
                  <a:lnTo>
                    <a:pt x="58" y="104"/>
                  </a:lnTo>
                  <a:lnTo>
                    <a:pt x="68" y="110"/>
                  </a:lnTo>
                  <a:lnTo>
                    <a:pt x="62" y="114"/>
                  </a:lnTo>
                  <a:lnTo>
                    <a:pt x="62" y="124"/>
                  </a:lnTo>
                  <a:lnTo>
                    <a:pt x="68" y="130"/>
                  </a:lnTo>
                  <a:lnTo>
                    <a:pt x="70" y="134"/>
                  </a:lnTo>
                  <a:lnTo>
                    <a:pt x="74" y="132"/>
                  </a:lnTo>
                  <a:lnTo>
                    <a:pt x="74" y="128"/>
                  </a:lnTo>
                  <a:lnTo>
                    <a:pt x="80" y="124"/>
                  </a:lnTo>
                  <a:lnTo>
                    <a:pt x="78" y="128"/>
                  </a:lnTo>
                  <a:lnTo>
                    <a:pt x="82" y="134"/>
                  </a:lnTo>
                  <a:lnTo>
                    <a:pt x="82" y="128"/>
                  </a:lnTo>
                  <a:lnTo>
                    <a:pt x="86" y="134"/>
                  </a:lnTo>
                  <a:lnTo>
                    <a:pt x="86" y="136"/>
                  </a:lnTo>
                  <a:lnTo>
                    <a:pt x="96" y="138"/>
                  </a:lnTo>
                  <a:lnTo>
                    <a:pt x="102" y="134"/>
                  </a:lnTo>
                  <a:lnTo>
                    <a:pt x="98" y="126"/>
                  </a:lnTo>
                  <a:lnTo>
                    <a:pt x="102" y="126"/>
                  </a:lnTo>
                  <a:lnTo>
                    <a:pt x="102" y="124"/>
                  </a:lnTo>
                  <a:lnTo>
                    <a:pt x="106" y="132"/>
                  </a:lnTo>
                  <a:lnTo>
                    <a:pt x="108" y="124"/>
                  </a:lnTo>
                  <a:lnTo>
                    <a:pt x="108" y="124"/>
                  </a:lnTo>
                  <a:lnTo>
                    <a:pt x="112" y="126"/>
                  </a:lnTo>
                  <a:lnTo>
                    <a:pt x="110" y="140"/>
                  </a:lnTo>
                  <a:lnTo>
                    <a:pt x="114" y="142"/>
                  </a:lnTo>
                  <a:lnTo>
                    <a:pt x="124" y="142"/>
                  </a:lnTo>
                  <a:lnTo>
                    <a:pt x="136" y="142"/>
                  </a:lnTo>
                  <a:lnTo>
                    <a:pt x="136" y="140"/>
                  </a:lnTo>
                  <a:lnTo>
                    <a:pt x="134" y="136"/>
                  </a:lnTo>
                  <a:lnTo>
                    <a:pt x="140" y="140"/>
                  </a:lnTo>
                  <a:lnTo>
                    <a:pt x="142" y="136"/>
                  </a:lnTo>
                  <a:lnTo>
                    <a:pt x="144" y="142"/>
                  </a:lnTo>
                  <a:lnTo>
                    <a:pt x="152" y="138"/>
                  </a:lnTo>
                  <a:lnTo>
                    <a:pt x="152" y="132"/>
                  </a:lnTo>
                  <a:lnTo>
                    <a:pt x="156" y="140"/>
                  </a:lnTo>
                  <a:lnTo>
                    <a:pt x="158" y="136"/>
                  </a:lnTo>
                  <a:lnTo>
                    <a:pt x="158" y="130"/>
                  </a:lnTo>
                  <a:lnTo>
                    <a:pt x="160" y="138"/>
                  </a:lnTo>
                  <a:lnTo>
                    <a:pt x="178" y="136"/>
                  </a:lnTo>
                  <a:lnTo>
                    <a:pt x="182" y="126"/>
                  </a:lnTo>
                  <a:lnTo>
                    <a:pt x="174" y="118"/>
                  </a:lnTo>
                  <a:lnTo>
                    <a:pt x="178" y="118"/>
                  </a:lnTo>
                  <a:lnTo>
                    <a:pt x="184" y="124"/>
                  </a:lnTo>
                  <a:lnTo>
                    <a:pt x="184" y="134"/>
                  </a:lnTo>
                  <a:lnTo>
                    <a:pt x="190" y="140"/>
                  </a:lnTo>
                  <a:lnTo>
                    <a:pt x="192" y="136"/>
                  </a:lnTo>
                  <a:lnTo>
                    <a:pt x="202" y="142"/>
                  </a:lnTo>
                  <a:lnTo>
                    <a:pt x="224" y="136"/>
                  </a:lnTo>
                  <a:lnTo>
                    <a:pt x="224" y="128"/>
                  </a:lnTo>
                  <a:lnTo>
                    <a:pt x="224" y="124"/>
                  </a:lnTo>
                  <a:lnTo>
                    <a:pt x="218" y="118"/>
                  </a:lnTo>
                  <a:lnTo>
                    <a:pt x="218" y="112"/>
                  </a:lnTo>
                  <a:lnTo>
                    <a:pt x="230" y="98"/>
                  </a:lnTo>
                  <a:lnTo>
                    <a:pt x="230" y="90"/>
                  </a:lnTo>
                  <a:lnTo>
                    <a:pt x="228" y="86"/>
                  </a:lnTo>
                  <a:lnTo>
                    <a:pt x="220" y="86"/>
                  </a:lnTo>
                  <a:lnTo>
                    <a:pt x="222" y="84"/>
                  </a:lnTo>
                  <a:lnTo>
                    <a:pt x="222" y="80"/>
                  </a:lnTo>
                  <a:lnTo>
                    <a:pt x="210" y="78"/>
                  </a:lnTo>
                  <a:lnTo>
                    <a:pt x="210" y="70"/>
                  </a:lnTo>
                  <a:lnTo>
                    <a:pt x="194" y="68"/>
                  </a:lnTo>
                  <a:lnTo>
                    <a:pt x="184" y="74"/>
                  </a:lnTo>
                  <a:lnTo>
                    <a:pt x="174" y="70"/>
                  </a:lnTo>
                  <a:lnTo>
                    <a:pt x="164" y="80"/>
                  </a:lnTo>
                  <a:lnTo>
                    <a:pt x="158" y="80"/>
                  </a:lnTo>
                  <a:lnTo>
                    <a:pt x="156" y="82"/>
                  </a:lnTo>
                  <a:lnTo>
                    <a:pt x="156" y="86"/>
                  </a:lnTo>
                  <a:lnTo>
                    <a:pt x="152" y="82"/>
                  </a:lnTo>
                  <a:lnTo>
                    <a:pt x="142" y="88"/>
                  </a:lnTo>
                  <a:lnTo>
                    <a:pt x="150" y="94"/>
                  </a:lnTo>
                  <a:lnTo>
                    <a:pt x="136" y="96"/>
                  </a:lnTo>
                  <a:lnTo>
                    <a:pt x="138" y="94"/>
                  </a:lnTo>
                  <a:lnTo>
                    <a:pt x="124" y="82"/>
                  </a:lnTo>
                  <a:lnTo>
                    <a:pt x="122" y="92"/>
                  </a:lnTo>
                  <a:lnTo>
                    <a:pt x="120" y="84"/>
                  </a:lnTo>
                  <a:lnTo>
                    <a:pt x="114" y="90"/>
                  </a:lnTo>
                  <a:lnTo>
                    <a:pt x="114" y="86"/>
                  </a:lnTo>
                  <a:lnTo>
                    <a:pt x="108" y="80"/>
                  </a:lnTo>
                  <a:lnTo>
                    <a:pt x="106" y="82"/>
                  </a:lnTo>
                  <a:lnTo>
                    <a:pt x="106" y="90"/>
                  </a:lnTo>
                  <a:lnTo>
                    <a:pt x="106" y="94"/>
                  </a:lnTo>
                  <a:lnTo>
                    <a:pt x="102" y="86"/>
                  </a:lnTo>
                  <a:lnTo>
                    <a:pt x="100" y="82"/>
                  </a:lnTo>
                  <a:lnTo>
                    <a:pt x="102" y="74"/>
                  </a:lnTo>
                  <a:lnTo>
                    <a:pt x="100" y="70"/>
                  </a:lnTo>
                  <a:lnTo>
                    <a:pt x="92" y="72"/>
                  </a:lnTo>
                  <a:lnTo>
                    <a:pt x="94" y="70"/>
                  </a:lnTo>
                  <a:lnTo>
                    <a:pt x="92" y="64"/>
                  </a:lnTo>
                  <a:lnTo>
                    <a:pt x="74" y="74"/>
                  </a:lnTo>
                  <a:lnTo>
                    <a:pt x="76" y="64"/>
                  </a:lnTo>
                  <a:lnTo>
                    <a:pt x="86" y="62"/>
                  </a:lnTo>
                  <a:lnTo>
                    <a:pt x="70" y="54"/>
                  </a:lnTo>
                  <a:lnTo>
                    <a:pt x="72" y="48"/>
                  </a:lnTo>
                  <a:lnTo>
                    <a:pt x="86" y="56"/>
                  </a:lnTo>
                  <a:lnTo>
                    <a:pt x="98" y="54"/>
                  </a:lnTo>
                  <a:lnTo>
                    <a:pt x="102" y="52"/>
                  </a:lnTo>
                  <a:lnTo>
                    <a:pt x="102" y="44"/>
                  </a:lnTo>
                  <a:lnTo>
                    <a:pt x="86" y="36"/>
                  </a:lnTo>
                  <a:lnTo>
                    <a:pt x="84" y="28"/>
                  </a:lnTo>
                  <a:lnTo>
                    <a:pt x="72" y="20"/>
                  </a:lnTo>
                  <a:lnTo>
                    <a:pt x="52" y="26"/>
                  </a:lnTo>
                  <a:lnTo>
                    <a:pt x="44" y="38"/>
                  </a:lnTo>
                  <a:lnTo>
                    <a:pt x="46" y="28"/>
                  </a:lnTo>
                  <a:lnTo>
                    <a:pt x="48" y="18"/>
                  </a:lnTo>
                  <a:lnTo>
                    <a:pt x="46" y="14"/>
                  </a:lnTo>
                  <a:lnTo>
                    <a:pt x="42" y="6"/>
                  </a:lnTo>
                  <a:lnTo>
                    <a:pt x="34" y="8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9" name="Google Shape;629;p2"/>
            <p:cNvSpPr/>
            <p:nvPr/>
          </p:nvSpPr>
          <p:spPr>
            <a:xfrm>
              <a:off x="2649538" y="1916113"/>
              <a:ext cx="19050" cy="22225"/>
            </a:xfrm>
            <a:custGeom>
              <a:rect b="b" l="l" r="r" t="t"/>
              <a:pathLst>
                <a:path extrusionOk="0" h="14" w="12">
                  <a:moveTo>
                    <a:pt x="10" y="2"/>
                  </a:moveTo>
                  <a:lnTo>
                    <a:pt x="8" y="8"/>
                  </a:lnTo>
                  <a:lnTo>
                    <a:pt x="12" y="14"/>
                  </a:lnTo>
                  <a:lnTo>
                    <a:pt x="0" y="14"/>
                  </a:lnTo>
                  <a:lnTo>
                    <a:pt x="6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0" name="Google Shape;630;p2"/>
            <p:cNvSpPr/>
            <p:nvPr/>
          </p:nvSpPr>
          <p:spPr>
            <a:xfrm>
              <a:off x="2636838" y="2005013"/>
              <a:ext cx="22225" cy="19050"/>
            </a:xfrm>
            <a:custGeom>
              <a:rect b="b" l="l" r="r" t="t"/>
              <a:pathLst>
                <a:path extrusionOk="0" h="12" w="14">
                  <a:moveTo>
                    <a:pt x="12" y="10"/>
                  </a:moveTo>
                  <a:lnTo>
                    <a:pt x="14" y="6"/>
                  </a:lnTo>
                  <a:lnTo>
                    <a:pt x="12" y="0"/>
                  </a:lnTo>
                  <a:lnTo>
                    <a:pt x="0" y="4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1" name="Google Shape;631;p2"/>
            <p:cNvSpPr/>
            <p:nvPr/>
          </p:nvSpPr>
          <p:spPr>
            <a:xfrm>
              <a:off x="2297113" y="1951038"/>
              <a:ext cx="63500" cy="85725"/>
            </a:xfrm>
            <a:custGeom>
              <a:rect b="b" l="l" r="r" t="t"/>
              <a:pathLst>
                <a:path extrusionOk="0" h="54" w="40">
                  <a:moveTo>
                    <a:pt x="20" y="0"/>
                  </a:moveTo>
                  <a:lnTo>
                    <a:pt x="40" y="24"/>
                  </a:lnTo>
                  <a:lnTo>
                    <a:pt x="38" y="26"/>
                  </a:lnTo>
                  <a:lnTo>
                    <a:pt x="40" y="50"/>
                  </a:lnTo>
                  <a:lnTo>
                    <a:pt x="24" y="54"/>
                  </a:lnTo>
                  <a:lnTo>
                    <a:pt x="16" y="44"/>
                  </a:lnTo>
                  <a:lnTo>
                    <a:pt x="8" y="42"/>
                  </a:lnTo>
                  <a:lnTo>
                    <a:pt x="6" y="38"/>
                  </a:lnTo>
                  <a:lnTo>
                    <a:pt x="8" y="34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24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6" y="16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2" name="Google Shape;632;p2"/>
            <p:cNvSpPr/>
            <p:nvPr/>
          </p:nvSpPr>
          <p:spPr>
            <a:xfrm>
              <a:off x="2316163" y="2074863"/>
              <a:ext cx="114300" cy="158750"/>
            </a:xfrm>
            <a:custGeom>
              <a:rect b="b" l="l" r="r" t="t"/>
              <a:pathLst>
                <a:path extrusionOk="0" h="100" w="72">
                  <a:moveTo>
                    <a:pt x="8" y="4"/>
                  </a:moveTo>
                  <a:lnTo>
                    <a:pt x="28" y="0"/>
                  </a:lnTo>
                  <a:lnTo>
                    <a:pt x="42" y="4"/>
                  </a:lnTo>
                  <a:lnTo>
                    <a:pt x="44" y="10"/>
                  </a:lnTo>
                  <a:lnTo>
                    <a:pt x="54" y="6"/>
                  </a:lnTo>
                  <a:lnTo>
                    <a:pt x="72" y="12"/>
                  </a:lnTo>
                  <a:lnTo>
                    <a:pt x="66" y="28"/>
                  </a:lnTo>
                  <a:lnTo>
                    <a:pt x="60" y="28"/>
                  </a:lnTo>
                  <a:lnTo>
                    <a:pt x="62" y="34"/>
                  </a:lnTo>
                  <a:lnTo>
                    <a:pt x="60" y="42"/>
                  </a:lnTo>
                  <a:lnTo>
                    <a:pt x="54" y="44"/>
                  </a:lnTo>
                  <a:lnTo>
                    <a:pt x="56" y="46"/>
                  </a:lnTo>
                  <a:lnTo>
                    <a:pt x="56" y="50"/>
                  </a:lnTo>
                  <a:lnTo>
                    <a:pt x="46" y="68"/>
                  </a:lnTo>
                  <a:lnTo>
                    <a:pt x="32" y="64"/>
                  </a:lnTo>
                  <a:lnTo>
                    <a:pt x="16" y="66"/>
                  </a:lnTo>
                  <a:lnTo>
                    <a:pt x="24" y="70"/>
                  </a:lnTo>
                  <a:lnTo>
                    <a:pt x="28" y="78"/>
                  </a:lnTo>
                  <a:lnTo>
                    <a:pt x="20" y="96"/>
                  </a:lnTo>
                  <a:lnTo>
                    <a:pt x="8" y="100"/>
                  </a:lnTo>
                  <a:lnTo>
                    <a:pt x="6" y="98"/>
                  </a:lnTo>
                  <a:lnTo>
                    <a:pt x="10" y="92"/>
                  </a:lnTo>
                  <a:lnTo>
                    <a:pt x="6" y="92"/>
                  </a:lnTo>
                  <a:lnTo>
                    <a:pt x="6" y="82"/>
                  </a:lnTo>
                  <a:lnTo>
                    <a:pt x="10" y="74"/>
                  </a:lnTo>
                  <a:lnTo>
                    <a:pt x="6" y="76"/>
                  </a:lnTo>
                  <a:lnTo>
                    <a:pt x="0" y="68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4" y="12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3" name="Google Shape;633;p2"/>
            <p:cNvSpPr/>
            <p:nvPr/>
          </p:nvSpPr>
          <p:spPr>
            <a:xfrm>
              <a:off x="2500313" y="2462213"/>
              <a:ext cx="9525" cy="31750"/>
            </a:xfrm>
            <a:custGeom>
              <a:rect b="b" l="l" r="r" t="t"/>
              <a:pathLst>
                <a:path extrusionOk="0" h="20" w="6">
                  <a:moveTo>
                    <a:pt x="4" y="2"/>
                  </a:moveTo>
                  <a:lnTo>
                    <a:pt x="6" y="16"/>
                  </a:lnTo>
                  <a:lnTo>
                    <a:pt x="6" y="20"/>
                  </a:lnTo>
                  <a:lnTo>
                    <a:pt x="0" y="16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4" name="Google Shape;634;p2"/>
            <p:cNvSpPr/>
            <p:nvPr/>
          </p:nvSpPr>
          <p:spPr>
            <a:xfrm>
              <a:off x="2493963" y="2595563"/>
              <a:ext cx="149225" cy="136525"/>
            </a:xfrm>
            <a:custGeom>
              <a:rect b="b" l="l" r="r" t="t"/>
              <a:pathLst>
                <a:path extrusionOk="0" h="86" w="94">
                  <a:moveTo>
                    <a:pt x="20" y="4"/>
                  </a:moveTo>
                  <a:lnTo>
                    <a:pt x="22" y="0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30" y="20"/>
                  </a:lnTo>
                  <a:lnTo>
                    <a:pt x="32" y="20"/>
                  </a:lnTo>
                  <a:lnTo>
                    <a:pt x="36" y="14"/>
                  </a:lnTo>
                  <a:lnTo>
                    <a:pt x="38" y="14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52" y="24"/>
                  </a:lnTo>
                  <a:lnTo>
                    <a:pt x="60" y="36"/>
                  </a:lnTo>
                  <a:lnTo>
                    <a:pt x="70" y="40"/>
                  </a:lnTo>
                  <a:lnTo>
                    <a:pt x="76" y="54"/>
                  </a:lnTo>
                  <a:lnTo>
                    <a:pt x="74" y="58"/>
                  </a:lnTo>
                  <a:lnTo>
                    <a:pt x="82" y="58"/>
                  </a:lnTo>
                  <a:lnTo>
                    <a:pt x="84" y="56"/>
                  </a:lnTo>
                  <a:lnTo>
                    <a:pt x="90" y="60"/>
                  </a:lnTo>
                  <a:lnTo>
                    <a:pt x="90" y="64"/>
                  </a:lnTo>
                  <a:lnTo>
                    <a:pt x="94" y="66"/>
                  </a:lnTo>
                  <a:lnTo>
                    <a:pt x="82" y="76"/>
                  </a:lnTo>
                  <a:lnTo>
                    <a:pt x="70" y="68"/>
                  </a:lnTo>
                  <a:lnTo>
                    <a:pt x="64" y="70"/>
                  </a:lnTo>
                  <a:lnTo>
                    <a:pt x="64" y="62"/>
                  </a:lnTo>
                  <a:lnTo>
                    <a:pt x="56" y="60"/>
                  </a:lnTo>
                  <a:lnTo>
                    <a:pt x="58" y="54"/>
                  </a:lnTo>
                  <a:lnTo>
                    <a:pt x="48" y="58"/>
                  </a:lnTo>
                  <a:lnTo>
                    <a:pt x="48" y="66"/>
                  </a:lnTo>
                  <a:lnTo>
                    <a:pt x="40" y="72"/>
                  </a:lnTo>
                  <a:lnTo>
                    <a:pt x="34" y="82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2" y="80"/>
                  </a:lnTo>
                  <a:lnTo>
                    <a:pt x="20" y="64"/>
                  </a:lnTo>
                  <a:lnTo>
                    <a:pt x="20" y="68"/>
                  </a:lnTo>
                  <a:lnTo>
                    <a:pt x="2" y="74"/>
                  </a:lnTo>
                  <a:lnTo>
                    <a:pt x="0" y="70"/>
                  </a:lnTo>
                  <a:lnTo>
                    <a:pt x="4" y="62"/>
                  </a:lnTo>
                  <a:lnTo>
                    <a:pt x="14" y="54"/>
                  </a:lnTo>
                  <a:lnTo>
                    <a:pt x="12" y="42"/>
                  </a:lnTo>
                  <a:lnTo>
                    <a:pt x="14" y="28"/>
                  </a:lnTo>
                  <a:lnTo>
                    <a:pt x="14" y="14"/>
                  </a:lnTo>
                  <a:lnTo>
                    <a:pt x="20" y="4"/>
                  </a:lnTo>
                  <a:lnTo>
                    <a:pt x="2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5" name="Google Shape;635;p2"/>
            <p:cNvSpPr/>
            <p:nvPr/>
          </p:nvSpPr>
          <p:spPr>
            <a:xfrm>
              <a:off x="2554288" y="2582863"/>
              <a:ext cx="22225" cy="25400"/>
            </a:xfrm>
            <a:custGeom>
              <a:rect b="b" l="l" r="r" t="t"/>
              <a:pathLst>
                <a:path extrusionOk="0" h="16" w="14">
                  <a:moveTo>
                    <a:pt x="8" y="6"/>
                  </a:moveTo>
                  <a:lnTo>
                    <a:pt x="14" y="16"/>
                  </a:lnTo>
                  <a:lnTo>
                    <a:pt x="10" y="16"/>
                  </a:lnTo>
                  <a:lnTo>
                    <a:pt x="4" y="12"/>
                  </a:lnTo>
                  <a:lnTo>
                    <a:pt x="0" y="0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6" name="Google Shape;636;p2"/>
            <p:cNvSpPr/>
            <p:nvPr/>
          </p:nvSpPr>
          <p:spPr>
            <a:xfrm>
              <a:off x="2706688" y="2465388"/>
              <a:ext cx="44450" cy="57150"/>
            </a:xfrm>
            <a:custGeom>
              <a:rect b="b" l="l" r="r" t="t"/>
              <a:pathLst>
                <a:path extrusionOk="0" h="36" w="28">
                  <a:moveTo>
                    <a:pt x="12" y="0"/>
                  </a:moveTo>
                  <a:lnTo>
                    <a:pt x="26" y="2"/>
                  </a:lnTo>
                  <a:lnTo>
                    <a:pt x="28" y="10"/>
                  </a:lnTo>
                  <a:lnTo>
                    <a:pt x="28" y="28"/>
                  </a:lnTo>
                  <a:lnTo>
                    <a:pt x="20" y="36"/>
                  </a:lnTo>
                  <a:lnTo>
                    <a:pt x="4" y="3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7" name="Google Shape;637;p2"/>
            <p:cNvSpPr/>
            <p:nvPr/>
          </p:nvSpPr>
          <p:spPr>
            <a:xfrm>
              <a:off x="2760663" y="2471738"/>
              <a:ext cx="25400" cy="22225"/>
            </a:xfrm>
            <a:custGeom>
              <a:rect b="b" l="l" r="r" t="t"/>
              <a:pathLst>
                <a:path extrusionOk="0" h="14" w="16">
                  <a:moveTo>
                    <a:pt x="0" y="6"/>
                  </a:moveTo>
                  <a:lnTo>
                    <a:pt x="4" y="0"/>
                  </a:lnTo>
                  <a:lnTo>
                    <a:pt x="14" y="8"/>
                  </a:lnTo>
                  <a:lnTo>
                    <a:pt x="16" y="14"/>
                  </a:lnTo>
                  <a:lnTo>
                    <a:pt x="4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8" name="Google Shape;638;p2"/>
            <p:cNvSpPr/>
            <p:nvPr/>
          </p:nvSpPr>
          <p:spPr>
            <a:xfrm>
              <a:off x="2659063" y="2401888"/>
              <a:ext cx="25400" cy="28575"/>
            </a:xfrm>
            <a:custGeom>
              <a:rect b="b" l="l" r="r" t="t"/>
              <a:pathLst>
                <a:path extrusionOk="0" h="18" w="16">
                  <a:moveTo>
                    <a:pt x="12" y="6"/>
                  </a:moveTo>
                  <a:lnTo>
                    <a:pt x="8" y="16"/>
                  </a:lnTo>
                  <a:lnTo>
                    <a:pt x="0" y="18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9" name="Google Shape;639;p2"/>
            <p:cNvSpPr/>
            <p:nvPr/>
          </p:nvSpPr>
          <p:spPr>
            <a:xfrm>
              <a:off x="2636838" y="2376488"/>
              <a:ext cx="25400" cy="19050"/>
            </a:xfrm>
            <a:custGeom>
              <a:rect b="b" l="l" r="r" t="t"/>
              <a:pathLst>
                <a:path extrusionOk="0" h="12" w="16">
                  <a:moveTo>
                    <a:pt x="4" y="0"/>
                  </a:moveTo>
                  <a:lnTo>
                    <a:pt x="16" y="2"/>
                  </a:lnTo>
                  <a:lnTo>
                    <a:pt x="8" y="8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0" name="Google Shape;640;p2"/>
            <p:cNvSpPr/>
            <p:nvPr/>
          </p:nvSpPr>
          <p:spPr>
            <a:xfrm>
              <a:off x="2681288" y="2719388"/>
              <a:ext cx="19050" cy="15875"/>
            </a:xfrm>
            <a:custGeom>
              <a:rect b="b" l="l" r="r" t="t"/>
              <a:pathLst>
                <a:path extrusionOk="0" h="10" w="12">
                  <a:moveTo>
                    <a:pt x="0" y="0"/>
                  </a:moveTo>
                  <a:lnTo>
                    <a:pt x="1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1" name="Google Shape;641;p2"/>
            <p:cNvSpPr/>
            <p:nvPr/>
          </p:nvSpPr>
          <p:spPr>
            <a:xfrm>
              <a:off x="2703513" y="2706688"/>
              <a:ext cx="15875" cy="12700"/>
            </a:xfrm>
            <a:custGeom>
              <a:rect b="b" l="l" r="r" t="t"/>
              <a:pathLst>
                <a:path extrusionOk="0" h="8" w="10">
                  <a:moveTo>
                    <a:pt x="0" y="0"/>
                  </a:moveTo>
                  <a:lnTo>
                    <a:pt x="8" y="4"/>
                  </a:lnTo>
                  <a:lnTo>
                    <a:pt x="10" y="8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2" name="Google Shape;642;p2"/>
            <p:cNvSpPr/>
            <p:nvPr/>
          </p:nvSpPr>
          <p:spPr>
            <a:xfrm>
              <a:off x="2392363" y="1055688"/>
              <a:ext cx="657225" cy="857250"/>
            </a:xfrm>
            <a:custGeom>
              <a:rect b="b" l="l" r="r" t="t"/>
              <a:pathLst>
                <a:path extrusionOk="0" h="540" w="414">
                  <a:moveTo>
                    <a:pt x="70" y="526"/>
                  </a:moveTo>
                  <a:lnTo>
                    <a:pt x="88" y="534"/>
                  </a:lnTo>
                  <a:lnTo>
                    <a:pt x="98" y="532"/>
                  </a:lnTo>
                  <a:lnTo>
                    <a:pt x="92" y="522"/>
                  </a:lnTo>
                  <a:lnTo>
                    <a:pt x="90" y="516"/>
                  </a:lnTo>
                  <a:lnTo>
                    <a:pt x="98" y="524"/>
                  </a:lnTo>
                  <a:lnTo>
                    <a:pt x="102" y="520"/>
                  </a:lnTo>
                  <a:lnTo>
                    <a:pt x="102" y="512"/>
                  </a:lnTo>
                  <a:lnTo>
                    <a:pt x="112" y="524"/>
                  </a:lnTo>
                  <a:lnTo>
                    <a:pt x="116" y="522"/>
                  </a:lnTo>
                  <a:lnTo>
                    <a:pt x="116" y="516"/>
                  </a:lnTo>
                  <a:lnTo>
                    <a:pt x="120" y="524"/>
                  </a:lnTo>
                  <a:lnTo>
                    <a:pt x="122" y="526"/>
                  </a:lnTo>
                  <a:lnTo>
                    <a:pt x="130" y="524"/>
                  </a:lnTo>
                  <a:lnTo>
                    <a:pt x="132" y="518"/>
                  </a:lnTo>
                  <a:lnTo>
                    <a:pt x="126" y="508"/>
                  </a:lnTo>
                  <a:lnTo>
                    <a:pt x="132" y="512"/>
                  </a:lnTo>
                  <a:lnTo>
                    <a:pt x="134" y="520"/>
                  </a:lnTo>
                  <a:lnTo>
                    <a:pt x="146" y="520"/>
                  </a:lnTo>
                  <a:lnTo>
                    <a:pt x="148" y="528"/>
                  </a:lnTo>
                  <a:lnTo>
                    <a:pt x="146" y="536"/>
                  </a:lnTo>
                  <a:lnTo>
                    <a:pt x="146" y="540"/>
                  </a:lnTo>
                  <a:lnTo>
                    <a:pt x="164" y="532"/>
                  </a:lnTo>
                  <a:lnTo>
                    <a:pt x="174" y="516"/>
                  </a:lnTo>
                  <a:lnTo>
                    <a:pt x="176" y="524"/>
                  </a:lnTo>
                  <a:lnTo>
                    <a:pt x="186" y="514"/>
                  </a:lnTo>
                  <a:lnTo>
                    <a:pt x="188" y="504"/>
                  </a:lnTo>
                  <a:lnTo>
                    <a:pt x="184" y="492"/>
                  </a:lnTo>
                  <a:lnTo>
                    <a:pt x="176" y="500"/>
                  </a:lnTo>
                  <a:lnTo>
                    <a:pt x="168" y="494"/>
                  </a:lnTo>
                  <a:lnTo>
                    <a:pt x="170" y="490"/>
                  </a:lnTo>
                  <a:lnTo>
                    <a:pt x="174" y="486"/>
                  </a:lnTo>
                  <a:lnTo>
                    <a:pt x="168" y="478"/>
                  </a:lnTo>
                  <a:lnTo>
                    <a:pt x="156" y="486"/>
                  </a:lnTo>
                  <a:lnTo>
                    <a:pt x="156" y="486"/>
                  </a:lnTo>
                  <a:lnTo>
                    <a:pt x="158" y="478"/>
                  </a:lnTo>
                  <a:lnTo>
                    <a:pt x="148" y="476"/>
                  </a:lnTo>
                  <a:lnTo>
                    <a:pt x="136" y="486"/>
                  </a:lnTo>
                  <a:lnTo>
                    <a:pt x="134" y="476"/>
                  </a:lnTo>
                  <a:lnTo>
                    <a:pt x="144" y="474"/>
                  </a:lnTo>
                  <a:lnTo>
                    <a:pt x="140" y="468"/>
                  </a:lnTo>
                  <a:lnTo>
                    <a:pt x="138" y="462"/>
                  </a:lnTo>
                  <a:lnTo>
                    <a:pt x="154" y="474"/>
                  </a:lnTo>
                  <a:lnTo>
                    <a:pt x="184" y="470"/>
                  </a:lnTo>
                  <a:lnTo>
                    <a:pt x="188" y="458"/>
                  </a:lnTo>
                  <a:lnTo>
                    <a:pt x="192" y="454"/>
                  </a:lnTo>
                  <a:lnTo>
                    <a:pt x="186" y="450"/>
                  </a:lnTo>
                  <a:lnTo>
                    <a:pt x="188" y="444"/>
                  </a:lnTo>
                  <a:lnTo>
                    <a:pt x="184" y="438"/>
                  </a:lnTo>
                  <a:lnTo>
                    <a:pt x="184" y="432"/>
                  </a:lnTo>
                  <a:lnTo>
                    <a:pt x="214" y="432"/>
                  </a:lnTo>
                  <a:lnTo>
                    <a:pt x="220" y="422"/>
                  </a:lnTo>
                  <a:lnTo>
                    <a:pt x="218" y="418"/>
                  </a:lnTo>
                  <a:lnTo>
                    <a:pt x="226" y="406"/>
                  </a:lnTo>
                  <a:lnTo>
                    <a:pt x="210" y="396"/>
                  </a:lnTo>
                  <a:lnTo>
                    <a:pt x="232" y="388"/>
                  </a:lnTo>
                  <a:lnTo>
                    <a:pt x="230" y="386"/>
                  </a:lnTo>
                  <a:lnTo>
                    <a:pt x="230" y="372"/>
                  </a:lnTo>
                  <a:lnTo>
                    <a:pt x="228" y="370"/>
                  </a:lnTo>
                  <a:lnTo>
                    <a:pt x="212" y="370"/>
                  </a:lnTo>
                  <a:lnTo>
                    <a:pt x="216" y="364"/>
                  </a:lnTo>
                  <a:lnTo>
                    <a:pt x="214" y="360"/>
                  </a:lnTo>
                  <a:lnTo>
                    <a:pt x="190" y="366"/>
                  </a:lnTo>
                  <a:lnTo>
                    <a:pt x="192" y="360"/>
                  </a:lnTo>
                  <a:lnTo>
                    <a:pt x="190" y="358"/>
                  </a:lnTo>
                  <a:lnTo>
                    <a:pt x="190" y="350"/>
                  </a:lnTo>
                  <a:lnTo>
                    <a:pt x="210" y="346"/>
                  </a:lnTo>
                  <a:lnTo>
                    <a:pt x="218" y="356"/>
                  </a:lnTo>
                  <a:lnTo>
                    <a:pt x="232" y="360"/>
                  </a:lnTo>
                  <a:lnTo>
                    <a:pt x="234" y="352"/>
                  </a:lnTo>
                  <a:lnTo>
                    <a:pt x="230" y="348"/>
                  </a:lnTo>
                  <a:lnTo>
                    <a:pt x="234" y="344"/>
                  </a:lnTo>
                  <a:lnTo>
                    <a:pt x="196" y="342"/>
                  </a:lnTo>
                  <a:lnTo>
                    <a:pt x="198" y="338"/>
                  </a:lnTo>
                  <a:lnTo>
                    <a:pt x="196" y="330"/>
                  </a:lnTo>
                  <a:lnTo>
                    <a:pt x="198" y="330"/>
                  </a:lnTo>
                  <a:lnTo>
                    <a:pt x="200" y="324"/>
                  </a:lnTo>
                  <a:lnTo>
                    <a:pt x="226" y="334"/>
                  </a:lnTo>
                  <a:lnTo>
                    <a:pt x="228" y="332"/>
                  </a:lnTo>
                  <a:lnTo>
                    <a:pt x="226" y="328"/>
                  </a:lnTo>
                  <a:lnTo>
                    <a:pt x="246" y="324"/>
                  </a:lnTo>
                  <a:lnTo>
                    <a:pt x="248" y="320"/>
                  </a:lnTo>
                  <a:lnTo>
                    <a:pt x="244" y="308"/>
                  </a:lnTo>
                  <a:lnTo>
                    <a:pt x="248" y="306"/>
                  </a:lnTo>
                  <a:lnTo>
                    <a:pt x="248" y="312"/>
                  </a:lnTo>
                  <a:lnTo>
                    <a:pt x="252" y="314"/>
                  </a:lnTo>
                  <a:lnTo>
                    <a:pt x="266" y="312"/>
                  </a:lnTo>
                  <a:lnTo>
                    <a:pt x="278" y="300"/>
                  </a:lnTo>
                  <a:lnTo>
                    <a:pt x="272" y="296"/>
                  </a:lnTo>
                  <a:lnTo>
                    <a:pt x="284" y="282"/>
                  </a:lnTo>
                  <a:lnTo>
                    <a:pt x="260" y="286"/>
                  </a:lnTo>
                  <a:lnTo>
                    <a:pt x="264" y="280"/>
                  </a:lnTo>
                  <a:lnTo>
                    <a:pt x="290" y="276"/>
                  </a:lnTo>
                  <a:lnTo>
                    <a:pt x="284" y="262"/>
                  </a:lnTo>
                  <a:lnTo>
                    <a:pt x="286" y="254"/>
                  </a:lnTo>
                  <a:lnTo>
                    <a:pt x="288" y="264"/>
                  </a:lnTo>
                  <a:lnTo>
                    <a:pt x="298" y="260"/>
                  </a:lnTo>
                  <a:lnTo>
                    <a:pt x="304" y="242"/>
                  </a:lnTo>
                  <a:lnTo>
                    <a:pt x="314" y="230"/>
                  </a:lnTo>
                  <a:lnTo>
                    <a:pt x="368" y="168"/>
                  </a:lnTo>
                  <a:lnTo>
                    <a:pt x="368" y="158"/>
                  </a:lnTo>
                  <a:lnTo>
                    <a:pt x="354" y="162"/>
                  </a:lnTo>
                  <a:lnTo>
                    <a:pt x="292" y="200"/>
                  </a:lnTo>
                  <a:lnTo>
                    <a:pt x="294" y="194"/>
                  </a:lnTo>
                  <a:lnTo>
                    <a:pt x="292" y="192"/>
                  </a:lnTo>
                  <a:lnTo>
                    <a:pt x="334" y="160"/>
                  </a:lnTo>
                  <a:lnTo>
                    <a:pt x="306" y="162"/>
                  </a:lnTo>
                  <a:lnTo>
                    <a:pt x="306" y="156"/>
                  </a:lnTo>
                  <a:lnTo>
                    <a:pt x="312" y="156"/>
                  </a:lnTo>
                  <a:lnTo>
                    <a:pt x="316" y="156"/>
                  </a:lnTo>
                  <a:lnTo>
                    <a:pt x="374" y="138"/>
                  </a:lnTo>
                  <a:lnTo>
                    <a:pt x="412" y="94"/>
                  </a:lnTo>
                  <a:lnTo>
                    <a:pt x="414" y="80"/>
                  </a:lnTo>
                  <a:lnTo>
                    <a:pt x="410" y="72"/>
                  </a:lnTo>
                  <a:lnTo>
                    <a:pt x="398" y="64"/>
                  </a:lnTo>
                  <a:lnTo>
                    <a:pt x="384" y="72"/>
                  </a:lnTo>
                  <a:lnTo>
                    <a:pt x="388" y="58"/>
                  </a:lnTo>
                  <a:lnTo>
                    <a:pt x="376" y="40"/>
                  </a:lnTo>
                  <a:lnTo>
                    <a:pt x="380" y="38"/>
                  </a:lnTo>
                  <a:lnTo>
                    <a:pt x="378" y="26"/>
                  </a:lnTo>
                  <a:lnTo>
                    <a:pt x="368" y="34"/>
                  </a:lnTo>
                  <a:lnTo>
                    <a:pt x="362" y="20"/>
                  </a:lnTo>
                  <a:lnTo>
                    <a:pt x="352" y="32"/>
                  </a:lnTo>
                  <a:lnTo>
                    <a:pt x="356" y="38"/>
                  </a:lnTo>
                  <a:lnTo>
                    <a:pt x="354" y="40"/>
                  </a:lnTo>
                  <a:lnTo>
                    <a:pt x="348" y="28"/>
                  </a:lnTo>
                  <a:lnTo>
                    <a:pt x="308" y="54"/>
                  </a:lnTo>
                  <a:lnTo>
                    <a:pt x="338" y="16"/>
                  </a:lnTo>
                  <a:lnTo>
                    <a:pt x="300" y="16"/>
                  </a:lnTo>
                  <a:lnTo>
                    <a:pt x="286" y="0"/>
                  </a:lnTo>
                  <a:lnTo>
                    <a:pt x="266" y="12"/>
                  </a:lnTo>
                  <a:lnTo>
                    <a:pt x="256" y="0"/>
                  </a:lnTo>
                  <a:lnTo>
                    <a:pt x="246" y="2"/>
                  </a:lnTo>
                  <a:lnTo>
                    <a:pt x="238" y="18"/>
                  </a:lnTo>
                  <a:lnTo>
                    <a:pt x="244" y="38"/>
                  </a:lnTo>
                  <a:lnTo>
                    <a:pt x="226" y="10"/>
                  </a:lnTo>
                  <a:lnTo>
                    <a:pt x="184" y="10"/>
                  </a:lnTo>
                  <a:lnTo>
                    <a:pt x="216" y="60"/>
                  </a:lnTo>
                  <a:lnTo>
                    <a:pt x="204" y="72"/>
                  </a:lnTo>
                  <a:lnTo>
                    <a:pt x="206" y="62"/>
                  </a:lnTo>
                  <a:lnTo>
                    <a:pt x="206" y="56"/>
                  </a:lnTo>
                  <a:lnTo>
                    <a:pt x="190" y="26"/>
                  </a:lnTo>
                  <a:lnTo>
                    <a:pt x="150" y="18"/>
                  </a:lnTo>
                  <a:lnTo>
                    <a:pt x="146" y="24"/>
                  </a:lnTo>
                  <a:lnTo>
                    <a:pt x="158" y="44"/>
                  </a:lnTo>
                  <a:lnTo>
                    <a:pt x="130" y="36"/>
                  </a:lnTo>
                  <a:lnTo>
                    <a:pt x="144" y="66"/>
                  </a:lnTo>
                  <a:lnTo>
                    <a:pt x="122" y="52"/>
                  </a:lnTo>
                  <a:lnTo>
                    <a:pt x="118" y="60"/>
                  </a:lnTo>
                  <a:lnTo>
                    <a:pt x="128" y="68"/>
                  </a:lnTo>
                  <a:lnTo>
                    <a:pt x="114" y="74"/>
                  </a:lnTo>
                  <a:lnTo>
                    <a:pt x="116" y="84"/>
                  </a:lnTo>
                  <a:lnTo>
                    <a:pt x="142" y="104"/>
                  </a:lnTo>
                  <a:lnTo>
                    <a:pt x="140" y="110"/>
                  </a:lnTo>
                  <a:lnTo>
                    <a:pt x="116" y="90"/>
                  </a:lnTo>
                  <a:lnTo>
                    <a:pt x="110" y="92"/>
                  </a:lnTo>
                  <a:lnTo>
                    <a:pt x="118" y="108"/>
                  </a:lnTo>
                  <a:lnTo>
                    <a:pt x="110" y="106"/>
                  </a:lnTo>
                  <a:lnTo>
                    <a:pt x="110" y="100"/>
                  </a:lnTo>
                  <a:lnTo>
                    <a:pt x="106" y="86"/>
                  </a:lnTo>
                  <a:lnTo>
                    <a:pt x="82" y="70"/>
                  </a:lnTo>
                  <a:lnTo>
                    <a:pt x="74" y="74"/>
                  </a:lnTo>
                  <a:lnTo>
                    <a:pt x="80" y="84"/>
                  </a:lnTo>
                  <a:lnTo>
                    <a:pt x="78" y="90"/>
                  </a:lnTo>
                  <a:lnTo>
                    <a:pt x="64" y="100"/>
                  </a:lnTo>
                  <a:lnTo>
                    <a:pt x="92" y="112"/>
                  </a:lnTo>
                  <a:lnTo>
                    <a:pt x="88" y="114"/>
                  </a:lnTo>
                  <a:lnTo>
                    <a:pt x="90" y="120"/>
                  </a:lnTo>
                  <a:lnTo>
                    <a:pt x="80" y="114"/>
                  </a:lnTo>
                  <a:lnTo>
                    <a:pt x="82" y="124"/>
                  </a:lnTo>
                  <a:lnTo>
                    <a:pt x="70" y="110"/>
                  </a:lnTo>
                  <a:lnTo>
                    <a:pt x="64" y="110"/>
                  </a:lnTo>
                  <a:lnTo>
                    <a:pt x="62" y="116"/>
                  </a:lnTo>
                  <a:lnTo>
                    <a:pt x="64" y="122"/>
                  </a:lnTo>
                  <a:lnTo>
                    <a:pt x="60" y="110"/>
                  </a:lnTo>
                  <a:lnTo>
                    <a:pt x="46" y="104"/>
                  </a:lnTo>
                  <a:lnTo>
                    <a:pt x="34" y="118"/>
                  </a:lnTo>
                  <a:lnTo>
                    <a:pt x="38" y="128"/>
                  </a:lnTo>
                  <a:lnTo>
                    <a:pt x="32" y="122"/>
                  </a:lnTo>
                  <a:lnTo>
                    <a:pt x="32" y="134"/>
                  </a:lnTo>
                  <a:lnTo>
                    <a:pt x="26" y="124"/>
                  </a:lnTo>
                  <a:lnTo>
                    <a:pt x="4" y="140"/>
                  </a:lnTo>
                  <a:lnTo>
                    <a:pt x="0" y="150"/>
                  </a:lnTo>
                  <a:lnTo>
                    <a:pt x="10" y="160"/>
                  </a:lnTo>
                  <a:lnTo>
                    <a:pt x="28" y="146"/>
                  </a:lnTo>
                  <a:lnTo>
                    <a:pt x="36" y="152"/>
                  </a:lnTo>
                  <a:lnTo>
                    <a:pt x="18" y="168"/>
                  </a:lnTo>
                  <a:lnTo>
                    <a:pt x="24" y="176"/>
                  </a:lnTo>
                  <a:lnTo>
                    <a:pt x="54" y="156"/>
                  </a:lnTo>
                  <a:lnTo>
                    <a:pt x="52" y="160"/>
                  </a:lnTo>
                  <a:lnTo>
                    <a:pt x="30" y="178"/>
                  </a:lnTo>
                  <a:lnTo>
                    <a:pt x="44" y="184"/>
                  </a:lnTo>
                  <a:lnTo>
                    <a:pt x="30" y="188"/>
                  </a:lnTo>
                  <a:lnTo>
                    <a:pt x="28" y="200"/>
                  </a:lnTo>
                  <a:lnTo>
                    <a:pt x="34" y="206"/>
                  </a:lnTo>
                  <a:lnTo>
                    <a:pt x="64" y="202"/>
                  </a:lnTo>
                  <a:lnTo>
                    <a:pt x="74" y="208"/>
                  </a:lnTo>
                  <a:lnTo>
                    <a:pt x="36" y="216"/>
                  </a:lnTo>
                  <a:lnTo>
                    <a:pt x="68" y="242"/>
                  </a:lnTo>
                  <a:lnTo>
                    <a:pt x="76" y="218"/>
                  </a:lnTo>
                  <a:lnTo>
                    <a:pt x="88" y="204"/>
                  </a:lnTo>
                  <a:lnTo>
                    <a:pt x="88" y="212"/>
                  </a:lnTo>
                  <a:lnTo>
                    <a:pt x="76" y="236"/>
                  </a:lnTo>
                  <a:lnTo>
                    <a:pt x="76" y="242"/>
                  </a:lnTo>
                  <a:lnTo>
                    <a:pt x="82" y="246"/>
                  </a:lnTo>
                  <a:lnTo>
                    <a:pt x="92" y="240"/>
                  </a:lnTo>
                  <a:lnTo>
                    <a:pt x="90" y="248"/>
                  </a:lnTo>
                  <a:lnTo>
                    <a:pt x="104" y="250"/>
                  </a:lnTo>
                  <a:lnTo>
                    <a:pt x="106" y="242"/>
                  </a:lnTo>
                  <a:lnTo>
                    <a:pt x="106" y="234"/>
                  </a:lnTo>
                  <a:lnTo>
                    <a:pt x="112" y="226"/>
                  </a:lnTo>
                  <a:lnTo>
                    <a:pt x="108" y="238"/>
                  </a:lnTo>
                  <a:lnTo>
                    <a:pt x="114" y="238"/>
                  </a:lnTo>
                  <a:lnTo>
                    <a:pt x="132" y="214"/>
                  </a:lnTo>
                  <a:lnTo>
                    <a:pt x="130" y="218"/>
                  </a:lnTo>
                  <a:lnTo>
                    <a:pt x="132" y="224"/>
                  </a:lnTo>
                  <a:lnTo>
                    <a:pt x="134" y="224"/>
                  </a:lnTo>
                  <a:lnTo>
                    <a:pt x="114" y="242"/>
                  </a:lnTo>
                  <a:lnTo>
                    <a:pt x="118" y="250"/>
                  </a:lnTo>
                  <a:lnTo>
                    <a:pt x="162" y="222"/>
                  </a:lnTo>
                  <a:lnTo>
                    <a:pt x="166" y="212"/>
                  </a:lnTo>
                  <a:lnTo>
                    <a:pt x="162" y="210"/>
                  </a:lnTo>
                  <a:lnTo>
                    <a:pt x="164" y="200"/>
                  </a:lnTo>
                  <a:lnTo>
                    <a:pt x="160" y="190"/>
                  </a:lnTo>
                  <a:lnTo>
                    <a:pt x="168" y="198"/>
                  </a:lnTo>
                  <a:lnTo>
                    <a:pt x="176" y="180"/>
                  </a:lnTo>
                  <a:lnTo>
                    <a:pt x="192" y="164"/>
                  </a:lnTo>
                  <a:lnTo>
                    <a:pt x="174" y="190"/>
                  </a:lnTo>
                  <a:lnTo>
                    <a:pt x="168" y="208"/>
                  </a:lnTo>
                  <a:lnTo>
                    <a:pt x="168" y="216"/>
                  </a:lnTo>
                  <a:lnTo>
                    <a:pt x="206" y="216"/>
                  </a:lnTo>
                  <a:lnTo>
                    <a:pt x="208" y="222"/>
                  </a:lnTo>
                  <a:lnTo>
                    <a:pt x="186" y="222"/>
                  </a:lnTo>
                  <a:lnTo>
                    <a:pt x="158" y="236"/>
                  </a:lnTo>
                  <a:lnTo>
                    <a:pt x="116" y="262"/>
                  </a:lnTo>
                  <a:lnTo>
                    <a:pt x="128" y="286"/>
                  </a:lnTo>
                  <a:lnTo>
                    <a:pt x="140" y="292"/>
                  </a:lnTo>
                  <a:lnTo>
                    <a:pt x="136" y="296"/>
                  </a:lnTo>
                  <a:lnTo>
                    <a:pt x="140" y="310"/>
                  </a:lnTo>
                  <a:lnTo>
                    <a:pt x="160" y="312"/>
                  </a:lnTo>
                  <a:lnTo>
                    <a:pt x="148" y="324"/>
                  </a:lnTo>
                  <a:lnTo>
                    <a:pt x="136" y="320"/>
                  </a:lnTo>
                  <a:lnTo>
                    <a:pt x="130" y="302"/>
                  </a:lnTo>
                  <a:lnTo>
                    <a:pt x="106" y="268"/>
                  </a:lnTo>
                  <a:lnTo>
                    <a:pt x="76" y="260"/>
                  </a:lnTo>
                  <a:lnTo>
                    <a:pt x="72" y="266"/>
                  </a:lnTo>
                  <a:lnTo>
                    <a:pt x="72" y="276"/>
                  </a:lnTo>
                  <a:lnTo>
                    <a:pt x="72" y="284"/>
                  </a:lnTo>
                  <a:lnTo>
                    <a:pt x="74" y="288"/>
                  </a:lnTo>
                  <a:lnTo>
                    <a:pt x="74" y="288"/>
                  </a:lnTo>
                  <a:lnTo>
                    <a:pt x="74" y="300"/>
                  </a:lnTo>
                  <a:lnTo>
                    <a:pt x="92" y="312"/>
                  </a:lnTo>
                  <a:lnTo>
                    <a:pt x="100" y="330"/>
                  </a:lnTo>
                  <a:lnTo>
                    <a:pt x="102" y="348"/>
                  </a:lnTo>
                  <a:lnTo>
                    <a:pt x="108" y="344"/>
                  </a:lnTo>
                  <a:lnTo>
                    <a:pt x="106" y="350"/>
                  </a:lnTo>
                  <a:lnTo>
                    <a:pt x="100" y="352"/>
                  </a:lnTo>
                  <a:lnTo>
                    <a:pt x="96" y="356"/>
                  </a:lnTo>
                  <a:lnTo>
                    <a:pt x="96" y="360"/>
                  </a:lnTo>
                  <a:lnTo>
                    <a:pt x="124" y="370"/>
                  </a:lnTo>
                  <a:lnTo>
                    <a:pt x="140" y="364"/>
                  </a:lnTo>
                  <a:lnTo>
                    <a:pt x="134" y="376"/>
                  </a:lnTo>
                  <a:lnTo>
                    <a:pt x="130" y="382"/>
                  </a:lnTo>
                  <a:lnTo>
                    <a:pt x="126" y="384"/>
                  </a:lnTo>
                  <a:lnTo>
                    <a:pt x="130" y="392"/>
                  </a:lnTo>
                  <a:lnTo>
                    <a:pt x="108" y="372"/>
                  </a:lnTo>
                  <a:lnTo>
                    <a:pt x="92" y="366"/>
                  </a:lnTo>
                  <a:lnTo>
                    <a:pt x="70" y="376"/>
                  </a:lnTo>
                  <a:lnTo>
                    <a:pt x="66" y="390"/>
                  </a:lnTo>
                  <a:lnTo>
                    <a:pt x="68" y="390"/>
                  </a:lnTo>
                  <a:lnTo>
                    <a:pt x="58" y="402"/>
                  </a:lnTo>
                  <a:lnTo>
                    <a:pt x="60" y="416"/>
                  </a:lnTo>
                  <a:lnTo>
                    <a:pt x="60" y="420"/>
                  </a:lnTo>
                  <a:lnTo>
                    <a:pt x="74" y="420"/>
                  </a:lnTo>
                  <a:lnTo>
                    <a:pt x="82" y="404"/>
                  </a:lnTo>
                  <a:lnTo>
                    <a:pt x="78" y="418"/>
                  </a:lnTo>
                  <a:lnTo>
                    <a:pt x="78" y="422"/>
                  </a:lnTo>
                  <a:lnTo>
                    <a:pt x="88" y="422"/>
                  </a:lnTo>
                  <a:lnTo>
                    <a:pt x="92" y="414"/>
                  </a:lnTo>
                  <a:lnTo>
                    <a:pt x="98" y="390"/>
                  </a:lnTo>
                  <a:lnTo>
                    <a:pt x="96" y="404"/>
                  </a:lnTo>
                  <a:lnTo>
                    <a:pt x="100" y="404"/>
                  </a:lnTo>
                  <a:lnTo>
                    <a:pt x="96" y="416"/>
                  </a:lnTo>
                  <a:lnTo>
                    <a:pt x="94" y="420"/>
                  </a:lnTo>
                  <a:lnTo>
                    <a:pt x="92" y="426"/>
                  </a:lnTo>
                  <a:lnTo>
                    <a:pt x="94" y="426"/>
                  </a:lnTo>
                  <a:lnTo>
                    <a:pt x="82" y="432"/>
                  </a:lnTo>
                  <a:lnTo>
                    <a:pt x="88" y="438"/>
                  </a:lnTo>
                  <a:lnTo>
                    <a:pt x="92" y="438"/>
                  </a:lnTo>
                  <a:lnTo>
                    <a:pt x="90" y="446"/>
                  </a:lnTo>
                  <a:lnTo>
                    <a:pt x="94" y="452"/>
                  </a:lnTo>
                  <a:lnTo>
                    <a:pt x="98" y="444"/>
                  </a:lnTo>
                  <a:lnTo>
                    <a:pt x="96" y="458"/>
                  </a:lnTo>
                  <a:lnTo>
                    <a:pt x="114" y="456"/>
                  </a:lnTo>
                  <a:lnTo>
                    <a:pt x="124" y="428"/>
                  </a:lnTo>
                  <a:lnTo>
                    <a:pt x="128" y="426"/>
                  </a:lnTo>
                  <a:lnTo>
                    <a:pt x="120" y="450"/>
                  </a:lnTo>
                  <a:lnTo>
                    <a:pt x="110" y="462"/>
                  </a:lnTo>
                  <a:lnTo>
                    <a:pt x="114" y="466"/>
                  </a:lnTo>
                  <a:lnTo>
                    <a:pt x="100" y="466"/>
                  </a:lnTo>
                  <a:lnTo>
                    <a:pt x="102" y="470"/>
                  </a:lnTo>
                  <a:lnTo>
                    <a:pt x="84" y="464"/>
                  </a:lnTo>
                  <a:lnTo>
                    <a:pt x="82" y="454"/>
                  </a:lnTo>
                  <a:lnTo>
                    <a:pt x="74" y="438"/>
                  </a:lnTo>
                  <a:lnTo>
                    <a:pt x="48" y="442"/>
                  </a:lnTo>
                  <a:lnTo>
                    <a:pt x="50" y="452"/>
                  </a:lnTo>
                  <a:lnTo>
                    <a:pt x="56" y="460"/>
                  </a:lnTo>
                  <a:lnTo>
                    <a:pt x="58" y="470"/>
                  </a:lnTo>
                  <a:lnTo>
                    <a:pt x="68" y="468"/>
                  </a:lnTo>
                  <a:lnTo>
                    <a:pt x="62" y="474"/>
                  </a:lnTo>
                  <a:lnTo>
                    <a:pt x="66" y="474"/>
                  </a:lnTo>
                  <a:lnTo>
                    <a:pt x="64" y="478"/>
                  </a:lnTo>
                  <a:lnTo>
                    <a:pt x="46" y="488"/>
                  </a:lnTo>
                  <a:lnTo>
                    <a:pt x="32" y="504"/>
                  </a:lnTo>
                  <a:lnTo>
                    <a:pt x="32" y="516"/>
                  </a:lnTo>
                  <a:lnTo>
                    <a:pt x="36" y="524"/>
                  </a:lnTo>
                  <a:lnTo>
                    <a:pt x="42" y="516"/>
                  </a:lnTo>
                  <a:lnTo>
                    <a:pt x="44" y="522"/>
                  </a:lnTo>
                  <a:lnTo>
                    <a:pt x="46" y="516"/>
                  </a:lnTo>
                  <a:lnTo>
                    <a:pt x="44" y="506"/>
                  </a:lnTo>
                  <a:lnTo>
                    <a:pt x="44" y="502"/>
                  </a:lnTo>
                  <a:lnTo>
                    <a:pt x="46" y="524"/>
                  </a:lnTo>
                  <a:lnTo>
                    <a:pt x="52" y="528"/>
                  </a:lnTo>
                  <a:lnTo>
                    <a:pt x="56" y="526"/>
                  </a:lnTo>
                  <a:lnTo>
                    <a:pt x="56" y="516"/>
                  </a:lnTo>
                  <a:lnTo>
                    <a:pt x="66" y="528"/>
                  </a:lnTo>
                  <a:lnTo>
                    <a:pt x="70" y="520"/>
                  </a:lnTo>
                  <a:lnTo>
                    <a:pt x="70" y="514"/>
                  </a:lnTo>
                  <a:lnTo>
                    <a:pt x="72" y="520"/>
                  </a:lnTo>
                  <a:lnTo>
                    <a:pt x="70" y="526"/>
                  </a:lnTo>
                  <a:lnTo>
                    <a:pt x="70" y="52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3" name="Google Shape;643;p2"/>
            <p:cNvSpPr/>
            <p:nvPr/>
          </p:nvSpPr>
          <p:spPr>
            <a:xfrm>
              <a:off x="2627313" y="2109788"/>
              <a:ext cx="104775" cy="73025"/>
            </a:xfrm>
            <a:custGeom>
              <a:rect b="b" l="l" r="r" t="t"/>
              <a:pathLst>
                <a:path extrusionOk="0" h="46" w="66">
                  <a:moveTo>
                    <a:pt x="28" y="4"/>
                  </a:moveTo>
                  <a:lnTo>
                    <a:pt x="38" y="4"/>
                  </a:lnTo>
                  <a:lnTo>
                    <a:pt x="50" y="10"/>
                  </a:lnTo>
                  <a:lnTo>
                    <a:pt x="66" y="38"/>
                  </a:lnTo>
                  <a:lnTo>
                    <a:pt x="58" y="42"/>
                  </a:lnTo>
                  <a:lnTo>
                    <a:pt x="36" y="38"/>
                  </a:lnTo>
                  <a:lnTo>
                    <a:pt x="22" y="46"/>
                  </a:lnTo>
                  <a:lnTo>
                    <a:pt x="12" y="40"/>
                  </a:lnTo>
                  <a:lnTo>
                    <a:pt x="10" y="24"/>
                  </a:lnTo>
                  <a:lnTo>
                    <a:pt x="0" y="18"/>
                  </a:lnTo>
                  <a:lnTo>
                    <a:pt x="2" y="4"/>
                  </a:lnTo>
                  <a:lnTo>
                    <a:pt x="8" y="0"/>
                  </a:lnTo>
                  <a:lnTo>
                    <a:pt x="28" y="4"/>
                  </a:lnTo>
                  <a:lnTo>
                    <a:pt x="28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4" name="Google Shape;644;p2"/>
            <p:cNvSpPr/>
            <p:nvPr/>
          </p:nvSpPr>
          <p:spPr>
            <a:xfrm>
              <a:off x="2566988" y="2741613"/>
              <a:ext cx="38100" cy="38100"/>
            </a:xfrm>
            <a:custGeom>
              <a:rect b="b" l="l" r="r" t="t"/>
              <a:pathLst>
                <a:path extrusionOk="0" h="24" w="24">
                  <a:moveTo>
                    <a:pt x="18" y="0"/>
                  </a:moveTo>
                  <a:lnTo>
                    <a:pt x="8" y="6"/>
                  </a:lnTo>
                  <a:lnTo>
                    <a:pt x="0" y="24"/>
                  </a:lnTo>
                  <a:lnTo>
                    <a:pt x="8" y="22"/>
                  </a:lnTo>
                  <a:lnTo>
                    <a:pt x="14" y="18"/>
                  </a:lnTo>
                  <a:lnTo>
                    <a:pt x="14" y="12"/>
                  </a:lnTo>
                  <a:lnTo>
                    <a:pt x="22" y="8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2"/>
            <p:cNvSpPr/>
            <p:nvPr/>
          </p:nvSpPr>
          <p:spPr>
            <a:xfrm>
              <a:off x="2640013" y="2767013"/>
              <a:ext cx="22225" cy="38100"/>
            </a:xfrm>
            <a:custGeom>
              <a:rect b="b" l="l" r="r" t="t"/>
              <a:pathLst>
                <a:path extrusionOk="0" h="24" w="14">
                  <a:moveTo>
                    <a:pt x="4" y="0"/>
                  </a:moveTo>
                  <a:lnTo>
                    <a:pt x="2" y="4"/>
                  </a:lnTo>
                  <a:lnTo>
                    <a:pt x="0" y="18"/>
                  </a:lnTo>
                  <a:lnTo>
                    <a:pt x="8" y="24"/>
                  </a:lnTo>
                  <a:lnTo>
                    <a:pt x="1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Google Shape;646;p2"/>
            <p:cNvSpPr/>
            <p:nvPr/>
          </p:nvSpPr>
          <p:spPr>
            <a:xfrm>
              <a:off x="2897188" y="2846388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2" y="2"/>
                  </a:moveTo>
                  <a:lnTo>
                    <a:pt x="0" y="8"/>
                  </a:lnTo>
                  <a:lnTo>
                    <a:pt x="6" y="4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7" name="Google Shape;647;p2"/>
            <p:cNvSpPr/>
            <p:nvPr/>
          </p:nvSpPr>
          <p:spPr>
            <a:xfrm>
              <a:off x="2957513" y="2798763"/>
              <a:ext cx="15875" cy="12700"/>
            </a:xfrm>
            <a:custGeom>
              <a:rect b="b" l="l" r="r" t="t"/>
              <a:pathLst>
                <a:path extrusionOk="0" h="8" w="10">
                  <a:moveTo>
                    <a:pt x="6" y="0"/>
                  </a:moveTo>
                  <a:lnTo>
                    <a:pt x="10" y="2"/>
                  </a:lnTo>
                  <a:lnTo>
                    <a:pt x="1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Google Shape;648;p2"/>
            <p:cNvSpPr/>
            <p:nvPr/>
          </p:nvSpPr>
          <p:spPr>
            <a:xfrm>
              <a:off x="2433638" y="2100263"/>
              <a:ext cx="612775" cy="688975"/>
            </a:xfrm>
            <a:custGeom>
              <a:rect b="b" l="l" r="r" t="t"/>
              <a:pathLst>
                <a:path extrusionOk="0" h="434" w="386">
                  <a:moveTo>
                    <a:pt x="68" y="4"/>
                  </a:moveTo>
                  <a:lnTo>
                    <a:pt x="50" y="0"/>
                  </a:lnTo>
                  <a:lnTo>
                    <a:pt x="34" y="6"/>
                  </a:lnTo>
                  <a:lnTo>
                    <a:pt x="18" y="18"/>
                  </a:lnTo>
                  <a:lnTo>
                    <a:pt x="12" y="34"/>
                  </a:lnTo>
                  <a:lnTo>
                    <a:pt x="10" y="36"/>
                  </a:lnTo>
                  <a:lnTo>
                    <a:pt x="12" y="40"/>
                  </a:lnTo>
                  <a:lnTo>
                    <a:pt x="8" y="42"/>
                  </a:lnTo>
                  <a:lnTo>
                    <a:pt x="8" y="48"/>
                  </a:lnTo>
                  <a:lnTo>
                    <a:pt x="6" y="50"/>
                  </a:lnTo>
                  <a:lnTo>
                    <a:pt x="0" y="68"/>
                  </a:lnTo>
                  <a:lnTo>
                    <a:pt x="2" y="76"/>
                  </a:lnTo>
                  <a:lnTo>
                    <a:pt x="6" y="76"/>
                  </a:lnTo>
                  <a:lnTo>
                    <a:pt x="0" y="84"/>
                  </a:lnTo>
                  <a:lnTo>
                    <a:pt x="2" y="94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2"/>
                  </a:lnTo>
                  <a:lnTo>
                    <a:pt x="28" y="116"/>
                  </a:lnTo>
                  <a:lnTo>
                    <a:pt x="38" y="126"/>
                  </a:lnTo>
                  <a:lnTo>
                    <a:pt x="26" y="130"/>
                  </a:lnTo>
                  <a:lnTo>
                    <a:pt x="8" y="124"/>
                  </a:lnTo>
                  <a:lnTo>
                    <a:pt x="8" y="130"/>
                  </a:lnTo>
                  <a:lnTo>
                    <a:pt x="20" y="148"/>
                  </a:lnTo>
                  <a:lnTo>
                    <a:pt x="24" y="154"/>
                  </a:lnTo>
                  <a:lnTo>
                    <a:pt x="40" y="154"/>
                  </a:lnTo>
                  <a:lnTo>
                    <a:pt x="44" y="154"/>
                  </a:lnTo>
                  <a:lnTo>
                    <a:pt x="46" y="148"/>
                  </a:lnTo>
                  <a:lnTo>
                    <a:pt x="48" y="156"/>
                  </a:lnTo>
                  <a:lnTo>
                    <a:pt x="54" y="164"/>
                  </a:lnTo>
                  <a:lnTo>
                    <a:pt x="64" y="166"/>
                  </a:lnTo>
                  <a:lnTo>
                    <a:pt x="64" y="164"/>
                  </a:lnTo>
                  <a:lnTo>
                    <a:pt x="86" y="170"/>
                  </a:lnTo>
                  <a:lnTo>
                    <a:pt x="92" y="166"/>
                  </a:lnTo>
                  <a:lnTo>
                    <a:pt x="108" y="174"/>
                  </a:lnTo>
                  <a:lnTo>
                    <a:pt x="114" y="168"/>
                  </a:lnTo>
                  <a:lnTo>
                    <a:pt x="120" y="176"/>
                  </a:lnTo>
                  <a:lnTo>
                    <a:pt x="122" y="176"/>
                  </a:lnTo>
                  <a:lnTo>
                    <a:pt x="122" y="172"/>
                  </a:lnTo>
                  <a:lnTo>
                    <a:pt x="112" y="164"/>
                  </a:lnTo>
                  <a:lnTo>
                    <a:pt x="112" y="162"/>
                  </a:lnTo>
                  <a:lnTo>
                    <a:pt x="136" y="166"/>
                  </a:lnTo>
                  <a:lnTo>
                    <a:pt x="138" y="172"/>
                  </a:lnTo>
                  <a:lnTo>
                    <a:pt x="150" y="170"/>
                  </a:lnTo>
                  <a:lnTo>
                    <a:pt x="152" y="168"/>
                  </a:lnTo>
                  <a:lnTo>
                    <a:pt x="146" y="152"/>
                  </a:lnTo>
                  <a:lnTo>
                    <a:pt x="150" y="150"/>
                  </a:lnTo>
                  <a:lnTo>
                    <a:pt x="158" y="158"/>
                  </a:lnTo>
                  <a:lnTo>
                    <a:pt x="166" y="158"/>
                  </a:lnTo>
                  <a:lnTo>
                    <a:pt x="166" y="172"/>
                  </a:lnTo>
                  <a:lnTo>
                    <a:pt x="176" y="172"/>
                  </a:lnTo>
                  <a:lnTo>
                    <a:pt x="176" y="178"/>
                  </a:lnTo>
                  <a:lnTo>
                    <a:pt x="174" y="180"/>
                  </a:lnTo>
                  <a:lnTo>
                    <a:pt x="192" y="194"/>
                  </a:lnTo>
                  <a:lnTo>
                    <a:pt x="192" y="200"/>
                  </a:lnTo>
                  <a:lnTo>
                    <a:pt x="188" y="204"/>
                  </a:lnTo>
                  <a:lnTo>
                    <a:pt x="180" y="202"/>
                  </a:lnTo>
                  <a:lnTo>
                    <a:pt x="180" y="208"/>
                  </a:lnTo>
                  <a:lnTo>
                    <a:pt x="180" y="216"/>
                  </a:lnTo>
                  <a:lnTo>
                    <a:pt x="194" y="206"/>
                  </a:lnTo>
                  <a:lnTo>
                    <a:pt x="204" y="206"/>
                  </a:lnTo>
                  <a:lnTo>
                    <a:pt x="204" y="208"/>
                  </a:lnTo>
                  <a:lnTo>
                    <a:pt x="204" y="210"/>
                  </a:lnTo>
                  <a:lnTo>
                    <a:pt x="212" y="222"/>
                  </a:lnTo>
                  <a:lnTo>
                    <a:pt x="214" y="220"/>
                  </a:lnTo>
                  <a:lnTo>
                    <a:pt x="212" y="214"/>
                  </a:lnTo>
                  <a:lnTo>
                    <a:pt x="216" y="216"/>
                  </a:lnTo>
                  <a:lnTo>
                    <a:pt x="216" y="224"/>
                  </a:lnTo>
                  <a:lnTo>
                    <a:pt x="218" y="228"/>
                  </a:lnTo>
                  <a:lnTo>
                    <a:pt x="226" y="230"/>
                  </a:lnTo>
                  <a:lnTo>
                    <a:pt x="228" y="236"/>
                  </a:lnTo>
                  <a:lnTo>
                    <a:pt x="236" y="266"/>
                  </a:lnTo>
                  <a:lnTo>
                    <a:pt x="238" y="266"/>
                  </a:lnTo>
                  <a:lnTo>
                    <a:pt x="230" y="276"/>
                  </a:lnTo>
                  <a:lnTo>
                    <a:pt x="230" y="284"/>
                  </a:lnTo>
                  <a:lnTo>
                    <a:pt x="224" y="286"/>
                  </a:lnTo>
                  <a:lnTo>
                    <a:pt x="210" y="304"/>
                  </a:lnTo>
                  <a:lnTo>
                    <a:pt x="220" y="320"/>
                  </a:lnTo>
                  <a:lnTo>
                    <a:pt x="220" y="326"/>
                  </a:lnTo>
                  <a:lnTo>
                    <a:pt x="212" y="324"/>
                  </a:lnTo>
                  <a:lnTo>
                    <a:pt x="206" y="328"/>
                  </a:lnTo>
                  <a:lnTo>
                    <a:pt x="200" y="328"/>
                  </a:lnTo>
                  <a:lnTo>
                    <a:pt x="200" y="332"/>
                  </a:lnTo>
                  <a:lnTo>
                    <a:pt x="198" y="334"/>
                  </a:lnTo>
                  <a:lnTo>
                    <a:pt x="170" y="328"/>
                  </a:lnTo>
                  <a:lnTo>
                    <a:pt x="172" y="330"/>
                  </a:lnTo>
                  <a:lnTo>
                    <a:pt x="170" y="330"/>
                  </a:lnTo>
                  <a:lnTo>
                    <a:pt x="170" y="336"/>
                  </a:lnTo>
                  <a:lnTo>
                    <a:pt x="162" y="340"/>
                  </a:lnTo>
                  <a:lnTo>
                    <a:pt x="160" y="344"/>
                  </a:lnTo>
                  <a:lnTo>
                    <a:pt x="160" y="352"/>
                  </a:lnTo>
                  <a:lnTo>
                    <a:pt x="166" y="360"/>
                  </a:lnTo>
                  <a:lnTo>
                    <a:pt x="178" y="366"/>
                  </a:lnTo>
                  <a:lnTo>
                    <a:pt x="190" y="360"/>
                  </a:lnTo>
                  <a:lnTo>
                    <a:pt x="190" y="354"/>
                  </a:lnTo>
                  <a:lnTo>
                    <a:pt x="192" y="354"/>
                  </a:lnTo>
                  <a:lnTo>
                    <a:pt x="196" y="354"/>
                  </a:lnTo>
                  <a:lnTo>
                    <a:pt x="198" y="358"/>
                  </a:lnTo>
                  <a:lnTo>
                    <a:pt x="206" y="360"/>
                  </a:lnTo>
                  <a:lnTo>
                    <a:pt x="206" y="356"/>
                  </a:lnTo>
                  <a:lnTo>
                    <a:pt x="208" y="356"/>
                  </a:lnTo>
                  <a:lnTo>
                    <a:pt x="204" y="350"/>
                  </a:lnTo>
                  <a:lnTo>
                    <a:pt x="202" y="348"/>
                  </a:lnTo>
                  <a:lnTo>
                    <a:pt x="208" y="346"/>
                  </a:lnTo>
                  <a:lnTo>
                    <a:pt x="208" y="350"/>
                  </a:lnTo>
                  <a:lnTo>
                    <a:pt x="210" y="348"/>
                  </a:lnTo>
                  <a:lnTo>
                    <a:pt x="212" y="352"/>
                  </a:lnTo>
                  <a:lnTo>
                    <a:pt x="216" y="350"/>
                  </a:lnTo>
                  <a:lnTo>
                    <a:pt x="218" y="354"/>
                  </a:lnTo>
                  <a:lnTo>
                    <a:pt x="222" y="354"/>
                  </a:lnTo>
                  <a:lnTo>
                    <a:pt x="224" y="362"/>
                  </a:lnTo>
                  <a:lnTo>
                    <a:pt x="228" y="366"/>
                  </a:lnTo>
                  <a:lnTo>
                    <a:pt x="230" y="374"/>
                  </a:lnTo>
                  <a:lnTo>
                    <a:pt x="238" y="376"/>
                  </a:lnTo>
                  <a:lnTo>
                    <a:pt x="242" y="382"/>
                  </a:lnTo>
                  <a:lnTo>
                    <a:pt x="244" y="376"/>
                  </a:lnTo>
                  <a:lnTo>
                    <a:pt x="248" y="384"/>
                  </a:lnTo>
                  <a:lnTo>
                    <a:pt x="252" y="384"/>
                  </a:lnTo>
                  <a:lnTo>
                    <a:pt x="244" y="388"/>
                  </a:lnTo>
                  <a:lnTo>
                    <a:pt x="242" y="386"/>
                  </a:lnTo>
                  <a:lnTo>
                    <a:pt x="246" y="398"/>
                  </a:lnTo>
                  <a:lnTo>
                    <a:pt x="252" y="402"/>
                  </a:lnTo>
                  <a:lnTo>
                    <a:pt x="266" y="408"/>
                  </a:lnTo>
                  <a:lnTo>
                    <a:pt x="270" y="404"/>
                  </a:lnTo>
                  <a:lnTo>
                    <a:pt x="270" y="408"/>
                  </a:lnTo>
                  <a:lnTo>
                    <a:pt x="272" y="410"/>
                  </a:lnTo>
                  <a:lnTo>
                    <a:pt x="276" y="408"/>
                  </a:lnTo>
                  <a:lnTo>
                    <a:pt x="278" y="412"/>
                  </a:lnTo>
                  <a:lnTo>
                    <a:pt x="280" y="414"/>
                  </a:lnTo>
                  <a:lnTo>
                    <a:pt x="282" y="420"/>
                  </a:lnTo>
                  <a:lnTo>
                    <a:pt x="284" y="420"/>
                  </a:lnTo>
                  <a:lnTo>
                    <a:pt x="286" y="416"/>
                  </a:lnTo>
                  <a:lnTo>
                    <a:pt x="286" y="420"/>
                  </a:lnTo>
                  <a:lnTo>
                    <a:pt x="288" y="422"/>
                  </a:lnTo>
                  <a:lnTo>
                    <a:pt x="300" y="426"/>
                  </a:lnTo>
                  <a:lnTo>
                    <a:pt x="306" y="430"/>
                  </a:lnTo>
                  <a:lnTo>
                    <a:pt x="312" y="428"/>
                  </a:lnTo>
                  <a:lnTo>
                    <a:pt x="318" y="434"/>
                  </a:lnTo>
                  <a:lnTo>
                    <a:pt x="322" y="434"/>
                  </a:lnTo>
                  <a:lnTo>
                    <a:pt x="320" y="430"/>
                  </a:lnTo>
                  <a:lnTo>
                    <a:pt x="322" y="422"/>
                  </a:lnTo>
                  <a:lnTo>
                    <a:pt x="300" y="402"/>
                  </a:lnTo>
                  <a:lnTo>
                    <a:pt x="300" y="398"/>
                  </a:lnTo>
                  <a:lnTo>
                    <a:pt x="298" y="400"/>
                  </a:lnTo>
                  <a:lnTo>
                    <a:pt x="286" y="386"/>
                  </a:lnTo>
                  <a:lnTo>
                    <a:pt x="284" y="380"/>
                  </a:lnTo>
                  <a:lnTo>
                    <a:pt x="288" y="380"/>
                  </a:lnTo>
                  <a:lnTo>
                    <a:pt x="296" y="388"/>
                  </a:lnTo>
                  <a:lnTo>
                    <a:pt x="300" y="388"/>
                  </a:lnTo>
                  <a:lnTo>
                    <a:pt x="298" y="386"/>
                  </a:lnTo>
                  <a:lnTo>
                    <a:pt x="300" y="384"/>
                  </a:lnTo>
                  <a:lnTo>
                    <a:pt x="306" y="394"/>
                  </a:lnTo>
                  <a:lnTo>
                    <a:pt x="312" y="396"/>
                  </a:lnTo>
                  <a:lnTo>
                    <a:pt x="314" y="400"/>
                  </a:lnTo>
                  <a:lnTo>
                    <a:pt x="320" y="400"/>
                  </a:lnTo>
                  <a:lnTo>
                    <a:pt x="324" y="404"/>
                  </a:lnTo>
                  <a:lnTo>
                    <a:pt x="330" y="402"/>
                  </a:lnTo>
                  <a:lnTo>
                    <a:pt x="332" y="408"/>
                  </a:lnTo>
                  <a:lnTo>
                    <a:pt x="334" y="406"/>
                  </a:lnTo>
                  <a:lnTo>
                    <a:pt x="334" y="412"/>
                  </a:lnTo>
                  <a:lnTo>
                    <a:pt x="338" y="416"/>
                  </a:lnTo>
                  <a:lnTo>
                    <a:pt x="340" y="414"/>
                  </a:lnTo>
                  <a:lnTo>
                    <a:pt x="336" y="406"/>
                  </a:lnTo>
                  <a:lnTo>
                    <a:pt x="344" y="406"/>
                  </a:lnTo>
                  <a:lnTo>
                    <a:pt x="344" y="404"/>
                  </a:lnTo>
                  <a:lnTo>
                    <a:pt x="342" y="402"/>
                  </a:lnTo>
                  <a:lnTo>
                    <a:pt x="340" y="402"/>
                  </a:lnTo>
                  <a:lnTo>
                    <a:pt x="336" y="394"/>
                  </a:lnTo>
                  <a:lnTo>
                    <a:pt x="336" y="388"/>
                  </a:lnTo>
                  <a:lnTo>
                    <a:pt x="342" y="394"/>
                  </a:lnTo>
                  <a:lnTo>
                    <a:pt x="342" y="388"/>
                  </a:lnTo>
                  <a:lnTo>
                    <a:pt x="344" y="380"/>
                  </a:lnTo>
                  <a:lnTo>
                    <a:pt x="342" y="372"/>
                  </a:lnTo>
                  <a:lnTo>
                    <a:pt x="334" y="368"/>
                  </a:lnTo>
                  <a:lnTo>
                    <a:pt x="332" y="362"/>
                  </a:lnTo>
                  <a:lnTo>
                    <a:pt x="336" y="362"/>
                  </a:lnTo>
                  <a:lnTo>
                    <a:pt x="336" y="358"/>
                  </a:lnTo>
                  <a:lnTo>
                    <a:pt x="336" y="354"/>
                  </a:lnTo>
                  <a:lnTo>
                    <a:pt x="334" y="354"/>
                  </a:lnTo>
                  <a:lnTo>
                    <a:pt x="332" y="350"/>
                  </a:lnTo>
                  <a:lnTo>
                    <a:pt x="328" y="354"/>
                  </a:lnTo>
                  <a:lnTo>
                    <a:pt x="328" y="346"/>
                  </a:lnTo>
                  <a:lnTo>
                    <a:pt x="318" y="348"/>
                  </a:lnTo>
                  <a:lnTo>
                    <a:pt x="322" y="342"/>
                  </a:lnTo>
                  <a:lnTo>
                    <a:pt x="314" y="342"/>
                  </a:lnTo>
                  <a:lnTo>
                    <a:pt x="314" y="348"/>
                  </a:lnTo>
                  <a:lnTo>
                    <a:pt x="310" y="334"/>
                  </a:lnTo>
                  <a:lnTo>
                    <a:pt x="306" y="334"/>
                  </a:lnTo>
                  <a:lnTo>
                    <a:pt x="308" y="330"/>
                  </a:lnTo>
                  <a:lnTo>
                    <a:pt x="306" y="328"/>
                  </a:lnTo>
                  <a:lnTo>
                    <a:pt x="308" y="328"/>
                  </a:lnTo>
                  <a:lnTo>
                    <a:pt x="306" y="326"/>
                  </a:lnTo>
                  <a:lnTo>
                    <a:pt x="306" y="322"/>
                  </a:lnTo>
                  <a:lnTo>
                    <a:pt x="298" y="322"/>
                  </a:lnTo>
                  <a:lnTo>
                    <a:pt x="298" y="312"/>
                  </a:lnTo>
                  <a:lnTo>
                    <a:pt x="308" y="310"/>
                  </a:lnTo>
                  <a:lnTo>
                    <a:pt x="302" y="302"/>
                  </a:lnTo>
                  <a:lnTo>
                    <a:pt x="296" y="300"/>
                  </a:lnTo>
                  <a:lnTo>
                    <a:pt x="294" y="296"/>
                  </a:lnTo>
                  <a:lnTo>
                    <a:pt x="298" y="296"/>
                  </a:lnTo>
                  <a:lnTo>
                    <a:pt x="298" y="294"/>
                  </a:lnTo>
                  <a:lnTo>
                    <a:pt x="300" y="294"/>
                  </a:lnTo>
                  <a:lnTo>
                    <a:pt x="306" y="298"/>
                  </a:lnTo>
                  <a:lnTo>
                    <a:pt x="304" y="294"/>
                  </a:lnTo>
                  <a:lnTo>
                    <a:pt x="306" y="294"/>
                  </a:lnTo>
                  <a:lnTo>
                    <a:pt x="304" y="292"/>
                  </a:lnTo>
                  <a:lnTo>
                    <a:pt x="306" y="288"/>
                  </a:lnTo>
                  <a:lnTo>
                    <a:pt x="310" y="292"/>
                  </a:lnTo>
                  <a:lnTo>
                    <a:pt x="310" y="298"/>
                  </a:lnTo>
                  <a:lnTo>
                    <a:pt x="324" y="306"/>
                  </a:lnTo>
                  <a:lnTo>
                    <a:pt x="324" y="310"/>
                  </a:lnTo>
                  <a:lnTo>
                    <a:pt x="332" y="310"/>
                  </a:lnTo>
                  <a:lnTo>
                    <a:pt x="330" y="314"/>
                  </a:lnTo>
                  <a:lnTo>
                    <a:pt x="332" y="318"/>
                  </a:lnTo>
                  <a:lnTo>
                    <a:pt x="338" y="328"/>
                  </a:lnTo>
                  <a:lnTo>
                    <a:pt x="340" y="326"/>
                  </a:lnTo>
                  <a:lnTo>
                    <a:pt x="342" y="328"/>
                  </a:lnTo>
                  <a:lnTo>
                    <a:pt x="340" y="332"/>
                  </a:lnTo>
                  <a:lnTo>
                    <a:pt x="342" y="336"/>
                  </a:lnTo>
                  <a:lnTo>
                    <a:pt x="346" y="334"/>
                  </a:lnTo>
                  <a:lnTo>
                    <a:pt x="348" y="340"/>
                  </a:lnTo>
                  <a:lnTo>
                    <a:pt x="352" y="338"/>
                  </a:lnTo>
                  <a:lnTo>
                    <a:pt x="356" y="344"/>
                  </a:lnTo>
                  <a:lnTo>
                    <a:pt x="358" y="332"/>
                  </a:lnTo>
                  <a:lnTo>
                    <a:pt x="360" y="332"/>
                  </a:lnTo>
                  <a:lnTo>
                    <a:pt x="358" y="316"/>
                  </a:lnTo>
                  <a:lnTo>
                    <a:pt x="366" y="322"/>
                  </a:lnTo>
                  <a:lnTo>
                    <a:pt x="368" y="318"/>
                  </a:lnTo>
                  <a:lnTo>
                    <a:pt x="372" y="316"/>
                  </a:lnTo>
                  <a:lnTo>
                    <a:pt x="372" y="310"/>
                  </a:lnTo>
                  <a:lnTo>
                    <a:pt x="376" y="308"/>
                  </a:lnTo>
                  <a:lnTo>
                    <a:pt x="374" y="306"/>
                  </a:lnTo>
                  <a:lnTo>
                    <a:pt x="368" y="306"/>
                  </a:lnTo>
                  <a:lnTo>
                    <a:pt x="372" y="300"/>
                  </a:lnTo>
                  <a:lnTo>
                    <a:pt x="380" y="300"/>
                  </a:lnTo>
                  <a:lnTo>
                    <a:pt x="382" y="298"/>
                  </a:lnTo>
                  <a:lnTo>
                    <a:pt x="380" y="296"/>
                  </a:lnTo>
                  <a:lnTo>
                    <a:pt x="386" y="288"/>
                  </a:lnTo>
                  <a:lnTo>
                    <a:pt x="374" y="276"/>
                  </a:lnTo>
                  <a:lnTo>
                    <a:pt x="360" y="280"/>
                  </a:lnTo>
                  <a:lnTo>
                    <a:pt x="362" y="266"/>
                  </a:lnTo>
                  <a:lnTo>
                    <a:pt x="348" y="268"/>
                  </a:lnTo>
                  <a:lnTo>
                    <a:pt x="346" y="266"/>
                  </a:lnTo>
                  <a:lnTo>
                    <a:pt x="350" y="262"/>
                  </a:lnTo>
                  <a:lnTo>
                    <a:pt x="344" y="248"/>
                  </a:lnTo>
                  <a:lnTo>
                    <a:pt x="334" y="246"/>
                  </a:lnTo>
                  <a:lnTo>
                    <a:pt x="336" y="238"/>
                  </a:lnTo>
                  <a:lnTo>
                    <a:pt x="324" y="244"/>
                  </a:lnTo>
                  <a:lnTo>
                    <a:pt x="320" y="240"/>
                  </a:lnTo>
                  <a:lnTo>
                    <a:pt x="322" y="236"/>
                  </a:lnTo>
                  <a:lnTo>
                    <a:pt x="320" y="232"/>
                  </a:lnTo>
                  <a:lnTo>
                    <a:pt x="312" y="232"/>
                  </a:lnTo>
                  <a:lnTo>
                    <a:pt x="314" y="226"/>
                  </a:lnTo>
                  <a:lnTo>
                    <a:pt x="292" y="218"/>
                  </a:lnTo>
                  <a:lnTo>
                    <a:pt x="300" y="216"/>
                  </a:lnTo>
                  <a:lnTo>
                    <a:pt x="294" y="208"/>
                  </a:lnTo>
                  <a:lnTo>
                    <a:pt x="300" y="204"/>
                  </a:lnTo>
                  <a:lnTo>
                    <a:pt x="288" y="198"/>
                  </a:lnTo>
                  <a:lnTo>
                    <a:pt x="296" y="196"/>
                  </a:lnTo>
                  <a:lnTo>
                    <a:pt x="296" y="194"/>
                  </a:lnTo>
                  <a:lnTo>
                    <a:pt x="304" y="198"/>
                  </a:lnTo>
                  <a:lnTo>
                    <a:pt x="316" y="198"/>
                  </a:lnTo>
                  <a:lnTo>
                    <a:pt x="316" y="194"/>
                  </a:lnTo>
                  <a:lnTo>
                    <a:pt x="310" y="188"/>
                  </a:lnTo>
                  <a:lnTo>
                    <a:pt x="294" y="186"/>
                  </a:lnTo>
                  <a:lnTo>
                    <a:pt x="294" y="188"/>
                  </a:lnTo>
                  <a:lnTo>
                    <a:pt x="286" y="182"/>
                  </a:lnTo>
                  <a:lnTo>
                    <a:pt x="284" y="184"/>
                  </a:lnTo>
                  <a:lnTo>
                    <a:pt x="298" y="176"/>
                  </a:lnTo>
                  <a:lnTo>
                    <a:pt x="306" y="176"/>
                  </a:lnTo>
                  <a:lnTo>
                    <a:pt x="308" y="172"/>
                  </a:lnTo>
                  <a:lnTo>
                    <a:pt x="308" y="168"/>
                  </a:lnTo>
                  <a:lnTo>
                    <a:pt x="298" y="156"/>
                  </a:lnTo>
                  <a:lnTo>
                    <a:pt x="294" y="154"/>
                  </a:lnTo>
                  <a:lnTo>
                    <a:pt x="292" y="158"/>
                  </a:lnTo>
                  <a:lnTo>
                    <a:pt x="292" y="162"/>
                  </a:lnTo>
                  <a:lnTo>
                    <a:pt x="286" y="168"/>
                  </a:lnTo>
                  <a:lnTo>
                    <a:pt x="282" y="168"/>
                  </a:lnTo>
                  <a:lnTo>
                    <a:pt x="286" y="158"/>
                  </a:lnTo>
                  <a:lnTo>
                    <a:pt x="274" y="160"/>
                  </a:lnTo>
                  <a:lnTo>
                    <a:pt x="284" y="154"/>
                  </a:lnTo>
                  <a:lnTo>
                    <a:pt x="286" y="148"/>
                  </a:lnTo>
                  <a:lnTo>
                    <a:pt x="290" y="152"/>
                  </a:lnTo>
                  <a:lnTo>
                    <a:pt x="290" y="142"/>
                  </a:lnTo>
                  <a:lnTo>
                    <a:pt x="276" y="136"/>
                  </a:lnTo>
                  <a:lnTo>
                    <a:pt x="264" y="146"/>
                  </a:lnTo>
                  <a:lnTo>
                    <a:pt x="270" y="132"/>
                  </a:lnTo>
                  <a:lnTo>
                    <a:pt x="258" y="140"/>
                  </a:lnTo>
                  <a:lnTo>
                    <a:pt x="262" y="130"/>
                  </a:lnTo>
                  <a:lnTo>
                    <a:pt x="260" y="124"/>
                  </a:lnTo>
                  <a:lnTo>
                    <a:pt x="250" y="128"/>
                  </a:lnTo>
                  <a:lnTo>
                    <a:pt x="242" y="124"/>
                  </a:lnTo>
                  <a:lnTo>
                    <a:pt x="254" y="120"/>
                  </a:lnTo>
                  <a:lnTo>
                    <a:pt x="254" y="116"/>
                  </a:lnTo>
                  <a:lnTo>
                    <a:pt x="250" y="106"/>
                  </a:lnTo>
                  <a:lnTo>
                    <a:pt x="234" y="96"/>
                  </a:lnTo>
                  <a:lnTo>
                    <a:pt x="230" y="104"/>
                  </a:lnTo>
                  <a:lnTo>
                    <a:pt x="224" y="104"/>
                  </a:lnTo>
                  <a:lnTo>
                    <a:pt x="226" y="114"/>
                  </a:lnTo>
                  <a:lnTo>
                    <a:pt x="220" y="108"/>
                  </a:lnTo>
                  <a:lnTo>
                    <a:pt x="220" y="102"/>
                  </a:lnTo>
                  <a:lnTo>
                    <a:pt x="214" y="106"/>
                  </a:lnTo>
                  <a:lnTo>
                    <a:pt x="222" y="92"/>
                  </a:lnTo>
                  <a:lnTo>
                    <a:pt x="210" y="94"/>
                  </a:lnTo>
                  <a:lnTo>
                    <a:pt x="206" y="100"/>
                  </a:lnTo>
                  <a:lnTo>
                    <a:pt x="206" y="96"/>
                  </a:lnTo>
                  <a:lnTo>
                    <a:pt x="210" y="90"/>
                  </a:lnTo>
                  <a:lnTo>
                    <a:pt x="212" y="88"/>
                  </a:lnTo>
                  <a:lnTo>
                    <a:pt x="210" y="82"/>
                  </a:lnTo>
                  <a:lnTo>
                    <a:pt x="200" y="78"/>
                  </a:lnTo>
                  <a:lnTo>
                    <a:pt x="202" y="74"/>
                  </a:lnTo>
                  <a:lnTo>
                    <a:pt x="202" y="70"/>
                  </a:lnTo>
                  <a:lnTo>
                    <a:pt x="196" y="64"/>
                  </a:lnTo>
                  <a:lnTo>
                    <a:pt x="198" y="62"/>
                  </a:lnTo>
                  <a:lnTo>
                    <a:pt x="192" y="58"/>
                  </a:lnTo>
                  <a:lnTo>
                    <a:pt x="166" y="50"/>
                  </a:lnTo>
                  <a:lnTo>
                    <a:pt x="154" y="60"/>
                  </a:lnTo>
                  <a:lnTo>
                    <a:pt x="154" y="64"/>
                  </a:lnTo>
                  <a:lnTo>
                    <a:pt x="156" y="68"/>
                  </a:lnTo>
                  <a:lnTo>
                    <a:pt x="148" y="74"/>
                  </a:lnTo>
                  <a:lnTo>
                    <a:pt x="142" y="68"/>
                  </a:lnTo>
                  <a:lnTo>
                    <a:pt x="138" y="70"/>
                  </a:lnTo>
                  <a:lnTo>
                    <a:pt x="136" y="62"/>
                  </a:lnTo>
                  <a:lnTo>
                    <a:pt x="132" y="74"/>
                  </a:lnTo>
                  <a:lnTo>
                    <a:pt x="130" y="74"/>
                  </a:lnTo>
                  <a:lnTo>
                    <a:pt x="122" y="88"/>
                  </a:lnTo>
                  <a:lnTo>
                    <a:pt x="120" y="82"/>
                  </a:lnTo>
                  <a:lnTo>
                    <a:pt x="126" y="80"/>
                  </a:lnTo>
                  <a:lnTo>
                    <a:pt x="122" y="76"/>
                  </a:lnTo>
                  <a:lnTo>
                    <a:pt x="130" y="52"/>
                  </a:lnTo>
                  <a:lnTo>
                    <a:pt x="124" y="44"/>
                  </a:lnTo>
                  <a:lnTo>
                    <a:pt x="126" y="36"/>
                  </a:lnTo>
                  <a:lnTo>
                    <a:pt x="116" y="28"/>
                  </a:lnTo>
                  <a:lnTo>
                    <a:pt x="118" y="24"/>
                  </a:lnTo>
                  <a:lnTo>
                    <a:pt x="118" y="12"/>
                  </a:lnTo>
                  <a:lnTo>
                    <a:pt x="114" y="6"/>
                  </a:lnTo>
                  <a:lnTo>
                    <a:pt x="98" y="6"/>
                  </a:lnTo>
                  <a:lnTo>
                    <a:pt x="86" y="12"/>
                  </a:lnTo>
                  <a:lnTo>
                    <a:pt x="82" y="16"/>
                  </a:lnTo>
                  <a:lnTo>
                    <a:pt x="86" y="20"/>
                  </a:lnTo>
                  <a:lnTo>
                    <a:pt x="84" y="26"/>
                  </a:lnTo>
                  <a:lnTo>
                    <a:pt x="82" y="20"/>
                  </a:lnTo>
                  <a:lnTo>
                    <a:pt x="74" y="20"/>
                  </a:lnTo>
                  <a:lnTo>
                    <a:pt x="74" y="22"/>
                  </a:lnTo>
                  <a:lnTo>
                    <a:pt x="76" y="30"/>
                  </a:lnTo>
                  <a:lnTo>
                    <a:pt x="66" y="24"/>
                  </a:lnTo>
                  <a:lnTo>
                    <a:pt x="66" y="28"/>
                  </a:lnTo>
                  <a:lnTo>
                    <a:pt x="68" y="32"/>
                  </a:lnTo>
                  <a:lnTo>
                    <a:pt x="60" y="36"/>
                  </a:lnTo>
                  <a:lnTo>
                    <a:pt x="68" y="44"/>
                  </a:lnTo>
                  <a:lnTo>
                    <a:pt x="58" y="44"/>
                  </a:lnTo>
                  <a:lnTo>
                    <a:pt x="60" y="58"/>
                  </a:lnTo>
                  <a:lnTo>
                    <a:pt x="58" y="60"/>
                  </a:lnTo>
                  <a:lnTo>
                    <a:pt x="60" y="64"/>
                  </a:lnTo>
                  <a:lnTo>
                    <a:pt x="70" y="66"/>
                  </a:lnTo>
                  <a:lnTo>
                    <a:pt x="54" y="84"/>
                  </a:lnTo>
                  <a:lnTo>
                    <a:pt x="62" y="98"/>
                  </a:lnTo>
                  <a:lnTo>
                    <a:pt x="72" y="100"/>
                  </a:lnTo>
                  <a:lnTo>
                    <a:pt x="72" y="102"/>
                  </a:lnTo>
                  <a:lnTo>
                    <a:pt x="70" y="112"/>
                  </a:lnTo>
                  <a:lnTo>
                    <a:pt x="70" y="124"/>
                  </a:lnTo>
                  <a:lnTo>
                    <a:pt x="68" y="128"/>
                  </a:lnTo>
                  <a:lnTo>
                    <a:pt x="66" y="126"/>
                  </a:lnTo>
                  <a:lnTo>
                    <a:pt x="68" y="120"/>
                  </a:lnTo>
                  <a:lnTo>
                    <a:pt x="66" y="118"/>
                  </a:lnTo>
                  <a:lnTo>
                    <a:pt x="46" y="126"/>
                  </a:lnTo>
                  <a:lnTo>
                    <a:pt x="54" y="118"/>
                  </a:lnTo>
                  <a:lnTo>
                    <a:pt x="68" y="114"/>
                  </a:lnTo>
                  <a:lnTo>
                    <a:pt x="66" y="106"/>
                  </a:lnTo>
                  <a:lnTo>
                    <a:pt x="62" y="106"/>
                  </a:lnTo>
                  <a:lnTo>
                    <a:pt x="50" y="88"/>
                  </a:lnTo>
                  <a:lnTo>
                    <a:pt x="48" y="82"/>
                  </a:lnTo>
                  <a:lnTo>
                    <a:pt x="50" y="68"/>
                  </a:lnTo>
                  <a:lnTo>
                    <a:pt x="44" y="56"/>
                  </a:lnTo>
                  <a:lnTo>
                    <a:pt x="44" y="48"/>
                  </a:lnTo>
                  <a:lnTo>
                    <a:pt x="50" y="38"/>
                  </a:lnTo>
                  <a:lnTo>
                    <a:pt x="50" y="30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8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9" name="Google Shape;649;p2"/>
            <p:cNvSpPr/>
            <p:nvPr/>
          </p:nvSpPr>
          <p:spPr>
            <a:xfrm>
              <a:off x="2840038" y="2747963"/>
              <a:ext cx="12700" cy="9525"/>
            </a:xfrm>
            <a:custGeom>
              <a:rect b="b" l="l" r="r" t="t"/>
              <a:pathLst>
                <a:path extrusionOk="0" h="6" w="8">
                  <a:moveTo>
                    <a:pt x="0" y="0"/>
                  </a:moveTo>
                  <a:lnTo>
                    <a:pt x="8" y="4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0" name="Google Shape;650;p2"/>
            <p:cNvSpPr/>
            <p:nvPr/>
          </p:nvSpPr>
          <p:spPr>
            <a:xfrm>
              <a:off x="1830388" y="372903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4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1" name="Google Shape;651;p2"/>
            <p:cNvSpPr/>
            <p:nvPr/>
          </p:nvSpPr>
          <p:spPr>
            <a:xfrm>
              <a:off x="954088" y="3989388"/>
              <a:ext cx="9525" cy="9525"/>
            </a:xfrm>
            <a:custGeom>
              <a:rect b="b" l="l" r="r" t="t"/>
              <a:pathLst>
                <a:path extrusionOk="0" h="6" w="6">
                  <a:moveTo>
                    <a:pt x="2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4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2" name="Google Shape;652;p2"/>
            <p:cNvSpPr/>
            <p:nvPr/>
          </p:nvSpPr>
          <p:spPr>
            <a:xfrm>
              <a:off x="989013" y="4005263"/>
              <a:ext cx="9525" cy="6350"/>
            </a:xfrm>
            <a:custGeom>
              <a:rect b="b" l="l" r="r" t="t"/>
              <a:pathLst>
                <a:path extrusionOk="0" h="4" w="6">
                  <a:moveTo>
                    <a:pt x="0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3" name="Google Shape;653;p2"/>
            <p:cNvSpPr/>
            <p:nvPr/>
          </p:nvSpPr>
          <p:spPr>
            <a:xfrm>
              <a:off x="1004888" y="4011613"/>
              <a:ext cx="12700" cy="6350"/>
            </a:xfrm>
            <a:custGeom>
              <a:rect b="b" l="l" r="r" t="t"/>
              <a:pathLst>
                <a:path extrusionOk="0" h="4" w="8">
                  <a:moveTo>
                    <a:pt x="2" y="0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4" name="Google Shape;654;p2"/>
            <p:cNvSpPr/>
            <p:nvPr/>
          </p:nvSpPr>
          <p:spPr>
            <a:xfrm>
              <a:off x="1020763" y="4017963"/>
              <a:ext cx="12700" cy="9525"/>
            </a:xfrm>
            <a:custGeom>
              <a:rect b="b" l="l" r="r" t="t"/>
              <a:pathLst>
                <a:path extrusionOk="0" h="6" w="8">
                  <a:moveTo>
                    <a:pt x="2" y="2"/>
                  </a:moveTo>
                  <a:lnTo>
                    <a:pt x="4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5" name="Google Shape;655;p2"/>
            <p:cNvSpPr/>
            <p:nvPr/>
          </p:nvSpPr>
          <p:spPr>
            <a:xfrm>
              <a:off x="1033463" y="4037013"/>
              <a:ext cx="25400" cy="28575"/>
            </a:xfrm>
            <a:custGeom>
              <a:rect b="b" l="l" r="r" t="t"/>
              <a:pathLst>
                <a:path extrusionOk="0" h="18" w="16">
                  <a:moveTo>
                    <a:pt x="2" y="0"/>
                  </a:moveTo>
                  <a:lnTo>
                    <a:pt x="10" y="2"/>
                  </a:lnTo>
                  <a:lnTo>
                    <a:pt x="16" y="8"/>
                  </a:lnTo>
                  <a:lnTo>
                    <a:pt x="14" y="12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0" y="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6" name="Google Shape;656;p2"/>
            <p:cNvSpPr/>
            <p:nvPr/>
          </p:nvSpPr>
          <p:spPr>
            <a:xfrm>
              <a:off x="1011238" y="402113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0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Google Shape;657;p2"/>
            <p:cNvSpPr/>
            <p:nvPr/>
          </p:nvSpPr>
          <p:spPr>
            <a:xfrm>
              <a:off x="1836738" y="3824288"/>
              <a:ext cx="1588" cy="9525"/>
            </a:xfrm>
            <a:custGeom>
              <a:rect b="b" l="l" r="r" t="t"/>
              <a:pathLst>
                <a:path extrusionOk="0" h="6" w="120000">
                  <a:moveTo>
                    <a:pt x="0" y="4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8" name="Google Shape;658;p2"/>
            <p:cNvSpPr/>
            <p:nvPr/>
          </p:nvSpPr>
          <p:spPr>
            <a:xfrm>
              <a:off x="2401888" y="4465638"/>
              <a:ext cx="15875" cy="28575"/>
            </a:xfrm>
            <a:custGeom>
              <a:rect b="b" l="l" r="r" t="t"/>
              <a:pathLst>
                <a:path extrusionOk="0" h="18" w="10">
                  <a:moveTo>
                    <a:pt x="4" y="0"/>
                  </a:moveTo>
                  <a:lnTo>
                    <a:pt x="4" y="6"/>
                  </a:lnTo>
                  <a:lnTo>
                    <a:pt x="8" y="8"/>
                  </a:lnTo>
                  <a:lnTo>
                    <a:pt x="10" y="14"/>
                  </a:lnTo>
                  <a:lnTo>
                    <a:pt x="8" y="16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6" y="8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9" name="Google Shape;659;p2"/>
            <p:cNvSpPr/>
            <p:nvPr/>
          </p:nvSpPr>
          <p:spPr>
            <a:xfrm>
              <a:off x="2417763" y="447198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0" name="Google Shape;660;p2"/>
            <p:cNvSpPr/>
            <p:nvPr/>
          </p:nvSpPr>
          <p:spPr>
            <a:xfrm>
              <a:off x="2427288" y="448151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4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1" name="Google Shape;661;p2"/>
            <p:cNvSpPr/>
            <p:nvPr/>
          </p:nvSpPr>
          <p:spPr>
            <a:xfrm>
              <a:off x="2443163" y="448468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4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2" name="Google Shape;662;p2"/>
            <p:cNvSpPr/>
            <p:nvPr/>
          </p:nvSpPr>
          <p:spPr>
            <a:xfrm>
              <a:off x="1166813" y="4843463"/>
              <a:ext cx="9525" cy="9525"/>
            </a:xfrm>
            <a:custGeom>
              <a:rect b="b" l="l" r="r" t="t"/>
              <a:pathLst>
                <a:path extrusionOk="0" h="6" w="6">
                  <a:moveTo>
                    <a:pt x="4" y="2"/>
                  </a:moveTo>
                  <a:lnTo>
                    <a:pt x="6" y="4"/>
                  </a:lnTo>
                  <a:lnTo>
                    <a:pt x="4" y="6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3" name="Google Shape;663;p2"/>
            <p:cNvSpPr/>
            <p:nvPr/>
          </p:nvSpPr>
          <p:spPr>
            <a:xfrm>
              <a:off x="1125538" y="482758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4" name="Google Shape;664;p2"/>
            <p:cNvSpPr/>
            <p:nvPr/>
          </p:nvSpPr>
          <p:spPr>
            <a:xfrm>
              <a:off x="1252538" y="484028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5" name="Google Shape;665;p2"/>
            <p:cNvSpPr/>
            <p:nvPr/>
          </p:nvSpPr>
          <p:spPr>
            <a:xfrm>
              <a:off x="1233488" y="477678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6" name="Google Shape;666;p2"/>
            <p:cNvSpPr/>
            <p:nvPr/>
          </p:nvSpPr>
          <p:spPr>
            <a:xfrm>
              <a:off x="1243013" y="4776788"/>
              <a:ext cx="3175" cy="1588"/>
            </a:xfrm>
            <a:custGeom>
              <a:rect b="b" l="l" r="r" t="t"/>
              <a:pathLst>
                <a:path extrusionOk="0" h="120000"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7" name="Google Shape;667;p2"/>
            <p:cNvSpPr/>
            <p:nvPr/>
          </p:nvSpPr>
          <p:spPr>
            <a:xfrm>
              <a:off x="1366838" y="4808538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8" name="Google Shape;668;p2"/>
            <p:cNvSpPr/>
            <p:nvPr/>
          </p:nvSpPr>
          <p:spPr>
            <a:xfrm>
              <a:off x="1357313" y="4938713"/>
              <a:ext cx="1588" cy="1588"/>
            </a:xfrm>
            <a:prstGeom prst="rect">
              <a:avLst/>
            </a:pr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9" name="Google Shape;669;p2"/>
            <p:cNvSpPr/>
            <p:nvPr/>
          </p:nvSpPr>
          <p:spPr>
            <a:xfrm>
              <a:off x="1360488" y="4891088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0" name="Google Shape;670;p2"/>
            <p:cNvSpPr/>
            <p:nvPr/>
          </p:nvSpPr>
          <p:spPr>
            <a:xfrm>
              <a:off x="1265238" y="4894263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1" name="Google Shape;671;p2"/>
            <p:cNvSpPr/>
            <p:nvPr/>
          </p:nvSpPr>
          <p:spPr>
            <a:xfrm>
              <a:off x="1465263" y="4932363"/>
              <a:ext cx="1588" cy="3175"/>
            </a:xfrm>
            <a:prstGeom prst="rect">
              <a:avLst/>
            </a:pr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2" name="Google Shape;672;p2"/>
            <p:cNvSpPr/>
            <p:nvPr/>
          </p:nvSpPr>
          <p:spPr>
            <a:xfrm>
              <a:off x="1430338" y="4970463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3" name="Google Shape;673;p2"/>
            <p:cNvSpPr/>
            <p:nvPr/>
          </p:nvSpPr>
          <p:spPr>
            <a:xfrm>
              <a:off x="1693863" y="5005388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4" name="Google Shape;674;p2"/>
            <p:cNvSpPr/>
            <p:nvPr/>
          </p:nvSpPr>
          <p:spPr>
            <a:xfrm>
              <a:off x="2020888" y="506253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5" name="Google Shape;675;p2"/>
            <p:cNvSpPr/>
            <p:nvPr/>
          </p:nvSpPr>
          <p:spPr>
            <a:xfrm>
              <a:off x="1160463" y="48434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6" name="Google Shape;676;p2"/>
            <p:cNvSpPr/>
            <p:nvPr/>
          </p:nvSpPr>
          <p:spPr>
            <a:xfrm>
              <a:off x="1001713" y="4427538"/>
              <a:ext cx="9525" cy="6350"/>
            </a:xfrm>
            <a:custGeom>
              <a:rect b="b" l="l" r="r" t="t"/>
              <a:pathLst>
                <a:path extrusionOk="0" h="4" w="6">
                  <a:moveTo>
                    <a:pt x="2" y="0"/>
                  </a:moveTo>
                  <a:lnTo>
                    <a:pt x="6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7" name="Google Shape;677;p2"/>
            <p:cNvSpPr/>
            <p:nvPr/>
          </p:nvSpPr>
          <p:spPr>
            <a:xfrm>
              <a:off x="928688" y="468788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8" name="Google Shape;678;p2"/>
            <p:cNvSpPr/>
            <p:nvPr/>
          </p:nvSpPr>
          <p:spPr>
            <a:xfrm>
              <a:off x="992188" y="46593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9" name="Google Shape;679;p2"/>
            <p:cNvSpPr/>
            <p:nvPr/>
          </p:nvSpPr>
          <p:spPr>
            <a:xfrm>
              <a:off x="1370013" y="46529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0" name="Google Shape;680;p2"/>
            <p:cNvSpPr/>
            <p:nvPr/>
          </p:nvSpPr>
          <p:spPr>
            <a:xfrm>
              <a:off x="1395413" y="4675188"/>
              <a:ext cx="3175" cy="1588"/>
            </a:xfrm>
            <a:custGeom>
              <a:rect b="b" l="l" r="r" t="t"/>
              <a:pathLst>
                <a:path extrusionOk="0" h="120000"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1" name="Google Shape;681;p2"/>
            <p:cNvSpPr/>
            <p:nvPr/>
          </p:nvSpPr>
          <p:spPr>
            <a:xfrm>
              <a:off x="2973388" y="37449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2" name="Google Shape;682;p2"/>
            <p:cNvSpPr/>
            <p:nvPr/>
          </p:nvSpPr>
          <p:spPr>
            <a:xfrm>
              <a:off x="2668588" y="3881438"/>
              <a:ext cx="25400" cy="3175"/>
            </a:xfrm>
            <a:custGeom>
              <a:rect b="b" l="l" r="r" t="t"/>
              <a:pathLst>
                <a:path extrusionOk="0" h="2" w="16">
                  <a:moveTo>
                    <a:pt x="14" y="0"/>
                  </a:move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3" name="Google Shape;683;p2"/>
            <p:cNvSpPr/>
            <p:nvPr/>
          </p:nvSpPr>
          <p:spPr>
            <a:xfrm>
              <a:off x="2703513" y="3884613"/>
              <a:ext cx="6350" cy="15875"/>
            </a:xfrm>
            <a:custGeom>
              <a:rect b="b" l="l" r="r" t="t"/>
              <a:pathLst>
                <a:path extrusionOk="0" h="10" w="4">
                  <a:moveTo>
                    <a:pt x="4" y="4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0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4" name="Google Shape;684;p2"/>
            <p:cNvSpPr/>
            <p:nvPr/>
          </p:nvSpPr>
          <p:spPr>
            <a:xfrm>
              <a:off x="2700338" y="391953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2" y="2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5" name="Google Shape;685;p2"/>
            <p:cNvSpPr/>
            <p:nvPr/>
          </p:nvSpPr>
          <p:spPr>
            <a:xfrm>
              <a:off x="2681288" y="3919538"/>
              <a:ext cx="12700" cy="19050"/>
            </a:xfrm>
            <a:custGeom>
              <a:rect b="b" l="l" r="r" t="t"/>
              <a:pathLst>
                <a:path extrusionOk="0" h="12" w="8">
                  <a:moveTo>
                    <a:pt x="4" y="2"/>
                  </a:moveTo>
                  <a:lnTo>
                    <a:pt x="8" y="6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0" y="6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6" name="Google Shape;686;p2"/>
            <p:cNvSpPr/>
            <p:nvPr/>
          </p:nvSpPr>
          <p:spPr>
            <a:xfrm>
              <a:off x="2693988" y="393858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7" name="Google Shape;687;p2"/>
            <p:cNvSpPr/>
            <p:nvPr/>
          </p:nvSpPr>
          <p:spPr>
            <a:xfrm>
              <a:off x="2693988" y="394176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0" y="2"/>
                  </a:moveTo>
                  <a:lnTo>
                    <a:pt x="2" y="0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8" name="Google Shape;688;p2"/>
            <p:cNvSpPr/>
            <p:nvPr/>
          </p:nvSpPr>
          <p:spPr>
            <a:xfrm>
              <a:off x="2725738" y="3919538"/>
              <a:ext cx="3175" cy="9525"/>
            </a:xfrm>
            <a:custGeom>
              <a:rect b="b" l="l" r="r" t="t"/>
              <a:pathLst>
                <a:path extrusionOk="0" h="6" w="2">
                  <a:moveTo>
                    <a:pt x="2" y="0"/>
                  </a:moveTo>
                  <a:lnTo>
                    <a:pt x="2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9" name="Google Shape;689;p2"/>
            <p:cNvSpPr/>
            <p:nvPr/>
          </p:nvSpPr>
          <p:spPr>
            <a:xfrm>
              <a:off x="2738438" y="3929063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4" y="6"/>
                  </a:moveTo>
                  <a:lnTo>
                    <a:pt x="6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0" y="0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0" name="Google Shape;690;p2"/>
            <p:cNvSpPr/>
            <p:nvPr/>
          </p:nvSpPr>
          <p:spPr>
            <a:xfrm>
              <a:off x="2763838" y="39417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1" name="Google Shape;691;p2"/>
            <p:cNvSpPr/>
            <p:nvPr/>
          </p:nvSpPr>
          <p:spPr>
            <a:xfrm>
              <a:off x="2747963" y="3954463"/>
              <a:ext cx="9525" cy="15875"/>
            </a:xfrm>
            <a:custGeom>
              <a:rect b="b" l="l" r="r" t="t"/>
              <a:pathLst>
                <a:path extrusionOk="0" h="10" w="6">
                  <a:moveTo>
                    <a:pt x="0" y="0"/>
                  </a:moveTo>
                  <a:lnTo>
                    <a:pt x="6" y="10"/>
                  </a:lnTo>
                  <a:lnTo>
                    <a:pt x="2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2" name="Google Shape;692;p2"/>
            <p:cNvSpPr/>
            <p:nvPr/>
          </p:nvSpPr>
          <p:spPr>
            <a:xfrm>
              <a:off x="2767013" y="3973513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4" y="2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3" name="Google Shape;693;p2"/>
            <p:cNvSpPr/>
            <p:nvPr/>
          </p:nvSpPr>
          <p:spPr>
            <a:xfrm>
              <a:off x="2795588" y="3983038"/>
              <a:ext cx="6350" cy="1588"/>
            </a:xfrm>
            <a:custGeom>
              <a:rect b="b" l="l" r="r" t="t"/>
              <a:pathLst>
                <a:path extrusionOk="0" h="120000" w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4" name="Google Shape;694;p2"/>
            <p:cNvSpPr/>
            <p:nvPr/>
          </p:nvSpPr>
          <p:spPr>
            <a:xfrm>
              <a:off x="2811463" y="3992563"/>
              <a:ext cx="15875" cy="6350"/>
            </a:xfrm>
            <a:custGeom>
              <a:rect b="b" l="l" r="r" t="t"/>
              <a:pathLst>
                <a:path extrusionOk="0" h="4" w="10">
                  <a:moveTo>
                    <a:pt x="2" y="0"/>
                  </a:moveTo>
                  <a:lnTo>
                    <a:pt x="4" y="0"/>
                  </a:lnTo>
                  <a:lnTo>
                    <a:pt x="10" y="4"/>
                  </a:lnTo>
                  <a:lnTo>
                    <a:pt x="4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5" name="Google Shape;695;p2"/>
            <p:cNvSpPr/>
            <p:nvPr/>
          </p:nvSpPr>
          <p:spPr>
            <a:xfrm>
              <a:off x="2782888" y="4005263"/>
              <a:ext cx="12700" cy="9525"/>
            </a:xfrm>
            <a:custGeom>
              <a:rect b="b" l="l" r="r" t="t"/>
              <a:pathLst>
                <a:path extrusionOk="0" h="6" w="8">
                  <a:moveTo>
                    <a:pt x="8" y="0"/>
                  </a:moveTo>
                  <a:lnTo>
                    <a:pt x="8" y="4"/>
                  </a:lnTo>
                  <a:lnTo>
                    <a:pt x="0" y="6"/>
                  </a:lnTo>
                  <a:lnTo>
                    <a:pt x="0" y="4"/>
                  </a:lnTo>
                  <a:lnTo>
                    <a:pt x="6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6" name="Google Shape;696;p2"/>
            <p:cNvSpPr/>
            <p:nvPr/>
          </p:nvSpPr>
          <p:spPr>
            <a:xfrm>
              <a:off x="2544763" y="3963988"/>
              <a:ext cx="225425" cy="76200"/>
            </a:xfrm>
            <a:custGeom>
              <a:rect b="b" l="l" r="r" t="t"/>
              <a:pathLst>
                <a:path extrusionOk="0" h="48" w="142">
                  <a:moveTo>
                    <a:pt x="102" y="22"/>
                  </a:moveTo>
                  <a:lnTo>
                    <a:pt x="108" y="28"/>
                  </a:lnTo>
                  <a:lnTo>
                    <a:pt x="118" y="30"/>
                  </a:lnTo>
                  <a:lnTo>
                    <a:pt x="122" y="30"/>
                  </a:lnTo>
                  <a:lnTo>
                    <a:pt x="122" y="36"/>
                  </a:lnTo>
                  <a:lnTo>
                    <a:pt x="134" y="36"/>
                  </a:lnTo>
                  <a:lnTo>
                    <a:pt x="138" y="42"/>
                  </a:lnTo>
                  <a:lnTo>
                    <a:pt x="142" y="42"/>
                  </a:lnTo>
                  <a:lnTo>
                    <a:pt x="142" y="44"/>
                  </a:lnTo>
                  <a:lnTo>
                    <a:pt x="128" y="48"/>
                  </a:lnTo>
                  <a:lnTo>
                    <a:pt x="108" y="48"/>
                  </a:lnTo>
                  <a:lnTo>
                    <a:pt x="96" y="48"/>
                  </a:lnTo>
                  <a:lnTo>
                    <a:pt x="94" y="48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92" y="36"/>
                  </a:lnTo>
                  <a:lnTo>
                    <a:pt x="86" y="32"/>
                  </a:lnTo>
                  <a:lnTo>
                    <a:pt x="82" y="24"/>
                  </a:lnTo>
                  <a:lnTo>
                    <a:pt x="66" y="22"/>
                  </a:lnTo>
                  <a:lnTo>
                    <a:pt x="58" y="18"/>
                  </a:lnTo>
                  <a:lnTo>
                    <a:pt x="38" y="16"/>
                  </a:lnTo>
                  <a:lnTo>
                    <a:pt x="36" y="12"/>
                  </a:lnTo>
                  <a:lnTo>
                    <a:pt x="42" y="10"/>
                  </a:lnTo>
                  <a:lnTo>
                    <a:pt x="40" y="8"/>
                  </a:lnTo>
                  <a:lnTo>
                    <a:pt x="28" y="8"/>
                  </a:lnTo>
                  <a:lnTo>
                    <a:pt x="22" y="14"/>
                  </a:lnTo>
                  <a:lnTo>
                    <a:pt x="14" y="16"/>
                  </a:lnTo>
                  <a:lnTo>
                    <a:pt x="6" y="22"/>
                  </a:lnTo>
                  <a:lnTo>
                    <a:pt x="0" y="20"/>
                  </a:lnTo>
                  <a:lnTo>
                    <a:pt x="6" y="18"/>
                  </a:lnTo>
                  <a:lnTo>
                    <a:pt x="6" y="10"/>
                  </a:lnTo>
                  <a:lnTo>
                    <a:pt x="14" y="6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64" y="4"/>
                  </a:lnTo>
                  <a:lnTo>
                    <a:pt x="72" y="10"/>
                  </a:lnTo>
                  <a:lnTo>
                    <a:pt x="84" y="12"/>
                  </a:lnTo>
                  <a:lnTo>
                    <a:pt x="84" y="14"/>
                  </a:lnTo>
                  <a:lnTo>
                    <a:pt x="90" y="16"/>
                  </a:lnTo>
                  <a:lnTo>
                    <a:pt x="92" y="20"/>
                  </a:lnTo>
                  <a:lnTo>
                    <a:pt x="102" y="22"/>
                  </a:lnTo>
                  <a:lnTo>
                    <a:pt x="102" y="2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7" name="Google Shape;697;p2"/>
            <p:cNvSpPr/>
            <p:nvPr/>
          </p:nvSpPr>
          <p:spPr>
            <a:xfrm>
              <a:off x="2579688" y="3995738"/>
              <a:ext cx="12700" cy="9525"/>
            </a:xfrm>
            <a:custGeom>
              <a:rect b="b" l="l" r="r" t="t"/>
              <a:pathLst>
                <a:path extrusionOk="0" h="6" w="8">
                  <a:moveTo>
                    <a:pt x="6" y="0"/>
                  </a:moveTo>
                  <a:lnTo>
                    <a:pt x="8" y="4"/>
                  </a:lnTo>
                  <a:lnTo>
                    <a:pt x="2" y="6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8" name="Google Shape;698;p2"/>
            <p:cNvSpPr/>
            <p:nvPr/>
          </p:nvSpPr>
          <p:spPr>
            <a:xfrm>
              <a:off x="2674938" y="3979863"/>
              <a:ext cx="22225" cy="12700"/>
            </a:xfrm>
            <a:custGeom>
              <a:rect b="b" l="l" r="r" t="t"/>
              <a:pathLst>
                <a:path extrusionOk="0" h="8" w="14">
                  <a:moveTo>
                    <a:pt x="10" y="4"/>
                  </a:moveTo>
                  <a:lnTo>
                    <a:pt x="14" y="6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9" name="Google Shape;699;p2"/>
            <p:cNvSpPr/>
            <p:nvPr/>
          </p:nvSpPr>
          <p:spPr>
            <a:xfrm>
              <a:off x="2684463" y="4068763"/>
              <a:ext cx="44450" cy="19050"/>
            </a:xfrm>
            <a:custGeom>
              <a:rect b="b" l="l" r="r" t="t"/>
              <a:pathLst>
                <a:path extrusionOk="0" h="12" w="28">
                  <a:moveTo>
                    <a:pt x="16" y="2"/>
                  </a:moveTo>
                  <a:lnTo>
                    <a:pt x="20" y="4"/>
                  </a:lnTo>
                  <a:lnTo>
                    <a:pt x="26" y="4"/>
                  </a:lnTo>
                  <a:lnTo>
                    <a:pt x="28" y="10"/>
                  </a:lnTo>
                  <a:lnTo>
                    <a:pt x="22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8" y="10"/>
                  </a:lnTo>
                  <a:lnTo>
                    <a:pt x="0" y="4"/>
                  </a:lnTo>
                  <a:lnTo>
                    <a:pt x="6" y="0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0" name="Google Shape;700;p2"/>
            <p:cNvSpPr/>
            <p:nvPr/>
          </p:nvSpPr>
          <p:spPr>
            <a:xfrm>
              <a:off x="2789238" y="4059238"/>
              <a:ext cx="12700" cy="6350"/>
            </a:xfrm>
            <a:custGeom>
              <a:rect b="b" l="l" r="r" t="t"/>
              <a:pathLst>
                <a:path extrusionOk="0" h="4" w="8">
                  <a:moveTo>
                    <a:pt x="4" y="0"/>
                  </a:moveTo>
                  <a:lnTo>
                    <a:pt x="6" y="2"/>
                  </a:lnTo>
                  <a:lnTo>
                    <a:pt x="8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1" name="Google Shape;701;p2"/>
            <p:cNvSpPr/>
            <p:nvPr/>
          </p:nvSpPr>
          <p:spPr>
            <a:xfrm>
              <a:off x="2798763" y="403383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2" y="0"/>
                  </a:moveTo>
                  <a:lnTo>
                    <a:pt x="4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2" name="Google Shape;702;p2"/>
            <p:cNvSpPr/>
            <p:nvPr/>
          </p:nvSpPr>
          <p:spPr>
            <a:xfrm>
              <a:off x="2919413" y="4071938"/>
              <a:ext cx="31750" cy="12700"/>
            </a:xfrm>
            <a:custGeom>
              <a:rect b="b" l="l" r="r" t="t"/>
              <a:pathLst>
                <a:path extrusionOk="0" h="8" w="20">
                  <a:moveTo>
                    <a:pt x="20" y="0"/>
                  </a:moveTo>
                  <a:lnTo>
                    <a:pt x="20" y="4"/>
                  </a:lnTo>
                  <a:lnTo>
                    <a:pt x="18" y="6"/>
                  </a:lnTo>
                  <a:lnTo>
                    <a:pt x="12" y="8"/>
                  </a:lnTo>
                  <a:lnTo>
                    <a:pt x="2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3" name="Google Shape;703;p2"/>
            <p:cNvSpPr/>
            <p:nvPr/>
          </p:nvSpPr>
          <p:spPr>
            <a:xfrm>
              <a:off x="2967038" y="407193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4" name="Google Shape;704;p2"/>
            <p:cNvSpPr/>
            <p:nvPr/>
          </p:nvSpPr>
          <p:spPr>
            <a:xfrm>
              <a:off x="2970213" y="4087813"/>
              <a:ext cx="3175" cy="1588"/>
            </a:xfrm>
            <a:custGeom>
              <a:rect b="b" l="l" r="r" t="t"/>
              <a:pathLst>
                <a:path extrusionOk="0" h="120000"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5" name="Google Shape;705;p2"/>
            <p:cNvSpPr/>
            <p:nvPr/>
          </p:nvSpPr>
          <p:spPr>
            <a:xfrm>
              <a:off x="2881313" y="420528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6" name="Google Shape;706;p2"/>
            <p:cNvSpPr/>
            <p:nvPr/>
          </p:nvSpPr>
          <p:spPr>
            <a:xfrm>
              <a:off x="2897188" y="42084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Google Shape;707;p2"/>
            <p:cNvSpPr/>
            <p:nvPr/>
          </p:nvSpPr>
          <p:spPr>
            <a:xfrm>
              <a:off x="2979738" y="4230688"/>
              <a:ext cx="12700" cy="6350"/>
            </a:xfrm>
            <a:custGeom>
              <a:rect b="b" l="l" r="r" t="t"/>
              <a:pathLst>
                <a:path extrusionOk="0" h="4" w="8">
                  <a:moveTo>
                    <a:pt x="8" y="0"/>
                  </a:moveTo>
                  <a:lnTo>
                    <a:pt x="8" y="2"/>
                  </a:lnTo>
                  <a:lnTo>
                    <a:pt x="6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8" name="Google Shape;708;p2"/>
            <p:cNvSpPr/>
            <p:nvPr/>
          </p:nvSpPr>
          <p:spPr>
            <a:xfrm>
              <a:off x="3036888" y="42084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Google Shape;709;p2"/>
            <p:cNvSpPr/>
            <p:nvPr/>
          </p:nvSpPr>
          <p:spPr>
            <a:xfrm>
              <a:off x="3049588" y="418623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0" name="Google Shape;710;p2"/>
            <p:cNvSpPr/>
            <p:nvPr/>
          </p:nvSpPr>
          <p:spPr>
            <a:xfrm>
              <a:off x="3052763" y="41703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Google Shape;711;p2"/>
            <p:cNvSpPr/>
            <p:nvPr/>
          </p:nvSpPr>
          <p:spPr>
            <a:xfrm>
              <a:off x="3049588" y="415131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0" y="0"/>
                  </a:moveTo>
                  <a:lnTo>
                    <a:pt x="2" y="2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Google Shape;712;p2"/>
            <p:cNvSpPr/>
            <p:nvPr/>
          </p:nvSpPr>
          <p:spPr>
            <a:xfrm>
              <a:off x="3043238" y="413543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2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3" name="Google Shape;713;p2"/>
            <p:cNvSpPr/>
            <p:nvPr/>
          </p:nvSpPr>
          <p:spPr>
            <a:xfrm>
              <a:off x="3036888" y="4116388"/>
              <a:ext cx="9525" cy="9525"/>
            </a:xfrm>
            <a:custGeom>
              <a:rect b="b" l="l" r="r" t="t"/>
              <a:pathLst>
                <a:path extrusionOk="0" h="6" w="6">
                  <a:moveTo>
                    <a:pt x="4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4" name="Google Shape;714;p2"/>
            <p:cNvSpPr/>
            <p:nvPr/>
          </p:nvSpPr>
          <p:spPr>
            <a:xfrm>
              <a:off x="3033713" y="41005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5" name="Google Shape;715;p2"/>
            <p:cNvSpPr/>
            <p:nvPr/>
          </p:nvSpPr>
          <p:spPr>
            <a:xfrm>
              <a:off x="3011488" y="40941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6" name="Google Shape;716;p2"/>
            <p:cNvSpPr/>
            <p:nvPr/>
          </p:nvSpPr>
          <p:spPr>
            <a:xfrm>
              <a:off x="3055938" y="422751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4" y="0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7" name="Google Shape;717;p2"/>
            <p:cNvSpPr/>
            <p:nvPr/>
          </p:nvSpPr>
          <p:spPr>
            <a:xfrm>
              <a:off x="3033713" y="4240213"/>
              <a:ext cx="19050" cy="15875"/>
            </a:xfrm>
            <a:custGeom>
              <a:rect b="b" l="l" r="r" t="t"/>
              <a:pathLst>
                <a:path extrusionOk="0" h="10" w="12">
                  <a:moveTo>
                    <a:pt x="12" y="0"/>
                  </a:moveTo>
                  <a:lnTo>
                    <a:pt x="12" y="4"/>
                  </a:lnTo>
                  <a:lnTo>
                    <a:pt x="12" y="8"/>
                  </a:lnTo>
                  <a:lnTo>
                    <a:pt x="10" y="10"/>
                  </a:lnTo>
                  <a:lnTo>
                    <a:pt x="0" y="10"/>
                  </a:lnTo>
                  <a:lnTo>
                    <a:pt x="6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8" name="Google Shape;718;p2"/>
            <p:cNvSpPr/>
            <p:nvPr/>
          </p:nvSpPr>
          <p:spPr>
            <a:xfrm>
              <a:off x="1900238" y="3843338"/>
              <a:ext cx="3175" cy="9525"/>
            </a:xfrm>
            <a:custGeom>
              <a:rect b="b" l="l" r="r" t="t"/>
              <a:pathLst>
                <a:path extrusionOk="0" h="6" w="2">
                  <a:moveTo>
                    <a:pt x="2" y="6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9" name="Google Shape;719;p2"/>
            <p:cNvSpPr/>
            <p:nvPr/>
          </p:nvSpPr>
          <p:spPr>
            <a:xfrm>
              <a:off x="1938338" y="3814763"/>
              <a:ext cx="9525" cy="15875"/>
            </a:xfrm>
            <a:custGeom>
              <a:rect b="b" l="l" r="r" t="t"/>
              <a:pathLst>
                <a:path extrusionOk="0" h="10" w="6">
                  <a:moveTo>
                    <a:pt x="6" y="8"/>
                  </a:moveTo>
                  <a:lnTo>
                    <a:pt x="4" y="10"/>
                  </a:lnTo>
                  <a:lnTo>
                    <a:pt x="0" y="0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0" name="Google Shape;720;p2"/>
            <p:cNvSpPr/>
            <p:nvPr/>
          </p:nvSpPr>
          <p:spPr>
            <a:xfrm>
              <a:off x="1960563" y="3824288"/>
              <a:ext cx="6350" cy="9525"/>
            </a:xfrm>
            <a:custGeom>
              <a:rect b="b" l="l" r="r" t="t"/>
              <a:pathLst>
                <a:path extrusionOk="0" h="6" w="4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1" name="Google Shape;721;p2"/>
            <p:cNvSpPr/>
            <p:nvPr/>
          </p:nvSpPr>
          <p:spPr>
            <a:xfrm>
              <a:off x="2278063" y="39163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2" name="Google Shape;722;p2"/>
            <p:cNvSpPr/>
            <p:nvPr/>
          </p:nvSpPr>
          <p:spPr>
            <a:xfrm>
              <a:off x="2608263" y="430688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3" name="Google Shape;723;p2"/>
            <p:cNvSpPr/>
            <p:nvPr/>
          </p:nvSpPr>
          <p:spPr>
            <a:xfrm>
              <a:off x="2500313" y="402431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4" name="Google Shape;724;p2"/>
            <p:cNvSpPr/>
            <p:nvPr/>
          </p:nvSpPr>
          <p:spPr>
            <a:xfrm>
              <a:off x="3278188" y="4459288"/>
              <a:ext cx="12700" cy="9525"/>
            </a:xfrm>
            <a:custGeom>
              <a:rect b="b" l="l" r="r" t="t"/>
              <a:pathLst>
                <a:path extrusionOk="0" h="6" w="8">
                  <a:moveTo>
                    <a:pt x="2" y="0"/>
                  </a:moveTo>
                  <a:lnTo>
                    <a:pt x="0" y="2"/>
                  </a:lnTo>
                  <a:lnTo>
                    <a:pt x="2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5" name="Google Shape;725;p2"/>
            <p:cNvSpPr/>
            <p:nvPr/>
          </p:nvSpPr>
          <p:spPr>
            <a:xfrm>
              <a:off x="3294063" y="446881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4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6" name="Google Shape;726;p2"/>
            <p:cNvSpPr/>
            <p:nvPr/>
          </p:nvSpPr>
          <p:spPr>
            <a:xfrm>
              <a:off x="3275013" y="4471988"/>
              <a:ext cx="44450" cy="34925"/>
            </a:xfrm>
            <a:custGeom>
              <a:rect b="b" l="l" r="r" t="t"/>
              <a:pathLst>
                <a:path extrusionOk="0" h="22" w="28">
                  <a:moveTo>
                    <a:pt x="28" y="2"/>
                  </a:moveTo>
                  <a:lnTo>
                    <a:pt x="28" y="10"/>
                  </a:lnTo>
                  <a:lnTo>
                    <a:pt x="20" y="18"/>
                  </a:lnTo>
                  <a:lnTo>
                    <a:pt x="10" y="22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0" y="4"/>
                  </a:lnTo>
                  <a:lnTo>
                    <a:pt x="4" y="2"/>
                  </a:lnTo>
                  <a:lnTo>
                    <a:pt x="16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7" name="Google Shape;727;p2"/>
            <p:cNvSpPr/>
            <p:nvPr/>
          </p:nvSpPr>
          <p:spPr>
            <a:xfrm>
              <a:off x="3262313" y="4468813"/>
              <a:ext cx="12700" cy="15875"/>
            </a:xfrm>
            <a:custGeom>
              <a:rect b="b" l="l" r="r" t="t"/>
              <a:pathLst>
                <a:path extrusionOk="0" h="10" w="8">
                  <a:moveTo>
                    <a:pt x="8" y="4"/>
                  </a:moveTo>
                  <a:lnTo>
                    <a:pt x="4" y="10"/>
                  </a:lnTo>
                  <a:lnTo>
                    <a:pt x="2" y="10"/>
                  </a:lnTo>
                  <a:lnTo>
                    <a:pt x="0" y="8"/>
                  </a:lnTo>
                  <a:lnTo>
                    <a:pt x="4" y="2"/>
                  </a:lnTo>
                  <a:lnTo>
                    <a:pt x="8" y="0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Google Shape;728;p2"/>
            <p:cNvSpPr/>
            <p:nvPr/>
          </p:nvSpPr>
          <p:spPr>
            <a:xfrm>
              <a:off x="3278188" y="44688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9" name="Google Shape;729;p2"/>
            <p:cNvSpPr/>
            <p:nvPr/>
          </p:nvSpPr>
          <p:spPr>
            <a:xfrm>
              <a:off x="2897188" y="5865813"/>
              <a:ext cx="28575" cy="12700"/>
            </a:xfrm>
            <a:custGeom>
              <a:rect b="b" l="l" r="r" t="t"/>
              <a:pathLst>
                <a:path extrusionOk="0" h="8" w="18">
                  <a:moveTo>
                    <a:pt x="2" y="2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6" y="0"/>
                  </a:lnTo>
                  <a:lnTo>
                    <a:pt x="18" y="6"/>
                  </a:lnTo>
                  <a:lnTo>
                    <a:pt x="14" y="8"/>
                  </a:lnTo>
                  <a:lnTo>
                    <a:pt x="10" y="6"/>
                  </a:lnTo>
                  <a:lnTo>
                    <a:pt x="8" y="8"/>
                  </a:lnTo>
                  <a:lnTo>
                    <a:pt x="4" y="6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0" name="Google Shape;730;p2"/>
            <p:cNvSpPr/>
            <p:nvPr/>
          </p:nvSpPr>
          <p:spPr>
            <a:xfrm>
              <a:off x="2976563" y="5859463"/>
              <a:ext cx="19050" cy="6350"/>
            </a:xfrm>
            <a:custGeom>
              <a:rect b="b" l="l" r="r" t="t"/>
              <a:pathLst>
                <a:path extrusionOk="0" h="4" w="12">
                  <a:moveTo>
                    <a:pt x="2" y="0"/>
                  </a:moveTo>
                  <a:lnTo>
                    <a:pt x="12" y="0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1" name="Google Shape;731;p2"/>
            <p:cNvSpPr/>
            <p:nvPr/>
          </p:nvSpPr>
          <p:spPr>
            <a:xfrm>
              <a:off x="3055938" y="5738813"/>
              <a:ext cx="34925" cy="31750"/>
            </a:xfrm>
            <a:custGeom>
              <a:rect b="b" l="l" r="r" t="t"/>
              <a:pathLst>
                <a:path extrusionOk="0" h="20" w="22">
                  <a:moveTo>
                    <a:pt x="20" y="2"/>
                  </a:moveTo>
                  <a:lnTo>
                    <a:pt x="22" y="2"/>
                  </a:lnTo>
                  <a:lnTo>
                    <a:pt x="22" y="6"/>
                  </a:lnTo>
                  <a:lnTo>
                    <a:pt x="14" y="14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6" y="14"/>
                  </a:lnTo>
                  <a:lnTo>
                    <a:pt x="6" y="10"/>
                  </a:lnTo>
                  <a:lnTo>
                    <a:pt x="1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10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2" name="Google Shape;732;p2"/>
            <p:cNvSpPr/>
            <p:nvPr/>
          </p:nvSpPr>
          <p:spPr>
            <a:xfrm>
              <a:off x="3081338" y="5735638"/>
              <a:ext cx="41275" cy="38100"/>
            </a:xfrm>
            <a:custGeom>
              <a:rect b="b" l="l" r="r" t="t"/>
              <a:pathLst>
                <a:path extrusionOk="0" h="24" w="26">
                  <a:moveTo>
                    <a:pt x="24" y="10"/>
                  </a:moveTo>
                  <a:lnTo>
                    <a:pt x="20" y="14"/>
                  </a:lnTo>
                  <a:lnTo>
                    <a:pt x="12" y="14"/>
                  </a:lnTo>
                  <a:lnTo>
                    <a:pt x="14" y="18"/>
                  </a:lnTo>
                  <a:lnTo>
                    <a:pt x="8" y="16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6" y="20"/>
                  </a:lnTo>
                  <a:lnTo>
                    <a:pt x="4" y="24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4" y="10"/>
                  </a:lnTo>
                  <a:lnTo>
                    <a:pt x="24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3" name="Google Shape;733;p2"/>
            <p:cNvSpPr/>
            <p:nvPr/>
          </p:nvSpPr>
          <p:spPr>
            <a:xfrm>
              <a:off x="2767013" y="5440363"/>
              <a:ext cx="22225" cy="50800"/>
            </a:xfrm>
            <a:custGeom>
              <a:rect b="b" l="l" r="r" t="t"/>
              <a:pathLst>
                <a:path extrusionOk="0" h="32" w="14">
                  <a:moveTo>
                    <a:pt x="8" y="0"/>
                  </a:moveTo>
                  <a:lnTo>
                    <a:pt x="8" y="4"/>
                  </a:lnTo>
                  <a:lnTo>
                    <a:pt x="12" y="4"/>
                  </a:lnTo>
                  <a:lnTo>
                    <a:pt x="14" y="12"/>
                  </a:lnTo>
                  <a:lnTo>
                    <a:pt x="10" y="16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8" y="32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4" y="18"/>
                  </a:lnTo>
                  <a:lnTo>
                    <a:pt x="4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Google Shape;734;p2"/>
            <p:cNvSpPr/>
            <p:nvPr/>
          </p:nvSpPr>
          <p:spPr>
            <a:xfrm>
              <a:off x="2789238" y="5519738"/>
              <a:ext cx="12700" cy="15875"/>
            </a:xfrm>
            <a:custGeom>
              <a:rect b="b" l="l" r="r" t="t"/>
              <a:pathLst>
                <a:path extrusionOk="0" h="10" w="8">
                  <a:moveTo>
                    <a:pt x="6" y="0"/>
                  </a:moveTo>
                  <a:lnTo>
                    <a:pt x="8" y="2"/>
                  </a:lnTo>
                  <a:lnTo>
                    <a:pt x="8" y="8"/>
                  </a:lnTo>
                  <a:lnTo>
                    <a:pt x="2" y="10"/>
                  </a:lnTo>
                  <a:lnTo>
                    <a:pt x="0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Google Shape;735;p2"/>
            <p:cNvSpPr/>
            <p:nvPr/>
          </p:nvSpPr>
          <p:spPr>
            <a:xfrm>
              <a:off x="2770188" y="552608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0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Google Shape;736;p2"/>
            <p:cNvSpPr/>
            <p:nvPr/>
          </p:nvSpPr>
          <p:spPr>
            <a:xfrm>
              <a:off x="2770188" y="553561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7" name="Google Shape;737;p2"/>
            <p:cNvSpPr/>
            <p:nvPr/>
          </p:nvSpPr>
          <p:spPr>
            <a:xfrm>
              <a:off x="2773363" y="5538788"/>
              <a:ext cx="9525" cy="6350"/>
            </a:xfrm>
            <a:custGeom>
              <a:rect b="b" l="l" r="r" t="t"/>
              <a:pathLst>
                <a:path extrusionOk="0" h="4" w="6">
                  <a:moveTo>
                    <a:pt x="0" y="0"/>
                  </a:moveTo>
                  <a:lnTo>
                    <a:pt x="4" y="0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8" name="Google Shape;738;p2"/>
            <p:cNvSpPr/>
            <p:nvPr/>
          </p:nvSpPr>
          <p:spPr>
            <a:xfrm>
              <a:off x="2773363" y="554513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0" y="0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9" name="Google Shape;739;p2"/>
            <p:cNvSpPr/>
            <p:nvPr/>
          </p:nvSpPr>
          <p:spPr>
            <a:xfrm>
              <a:off x="2779713" y="55610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0" name="Google Shape;740;p2"/>
            <p:cNvSpPr/>
            <p:nvPr/>
          </p:nvSpPr>
          <p:spPr>
            <a:xfrm>
              <a:off x="2763838" y="5614988"/>
              <a:ext cx="6350" cy="6350"/>
            </a:xfrm>
            <a:custGeom>
              <a:rect b="b" l="l" r="r" t="t"/>
              <a:pathLst>
                <a:path extrusionOk="0" h="4" w="4">
                  <a:moveTo>
                    <a:pt x="4" y="4"/>
                  </a:move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1" name="Google Shape;741;p2"/>
            <p:cNvSpPr/>
            <p:nvPr/>
          </p:nvSpPr>
          <p:spPr>
            <a:xfrm>
              <a:off x="2747963" y="56181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4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2" name="Google Shape;742;p2"/>
            <p:cNvSpPr/>
            <p:nvPr/>
          </p:nvSpPr>
          <p:spPr>
            <a:xfrm>
              <a:off x="2751138" y="5630863"/>
              <a:ext cx="9525" cy="9525"/>
            </a:xfrm>
            <a:custGeom>
              <a:rect b="b" l="l" r="r" t="t"/>
              <a:pathLst>
                <a:path extrusionOk="0" h="6" w="6">
                  <a:moveTo>
                    <a:pt x="0" y="0"/>
                  </a:moveTo>
                  <a:lnTo>
                    <a:pt x="4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3" name="Google Shape;743;p2"/>
            <p:cNvSpPr/>
            <p:nvPr/>
          </p:nvSpPr>
          <p:spPr>
            <a:xfrm>
              <a:off x="2744788" y="5630863"/>
              <a:ext cx="9525" cy="15875"/>
            </a:xfrm>
            <a:custGeom>
              <a:rect b="b" l="l" r="r" t="t"/>
              <a:pathLst>
                <a:path extrusionOk="0" h="10" w="6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1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4" name="Google Shape;744;p2"/>
            <p:cNvSpPr/>
            <p:nvPr/>
          </p:nvSpPr>
          <p:spPr>
            <a:xfrm>
              <a:off x="2757488" y="5640388"/>
              <a:ext cx="9525" cy="9525"/>
            </a:xfrm>
            <a:custGeom>
              <a:rect b="b" l="l" r="r" t="t"/>
              <a:pathLst>
                <a:path extrusionOk="0" h="6" w="6">
                  <a:moveTo>
                    <a:pt x="0" y="0"/>
                  </a:moveTo>
                  <a:lnTo>
                    <a:pt x="2" y="2"/>
                  </a:lnTo>
                  <a:lnTo>
                    <a:pt x="6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5" name="Google Shape;745;p2"/>
            <p:cNvSpPr/>
            <p:nvPr/>
          </p:nvSpPr>
          <p:spPr>
            <a:xfrm>
              <a:off x="2744788" y="5643563"/>
              <a:ext cx="3175" cy="9525"/>
            </a:xfrm>
            <a:custGeom>
              <a:rect b="b" l="l" r="r" t="t"/>
              <a:pathLst>
                <a:path extrusionOk="0" h="6" w="2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6" name="Google Shape;746;p2"/>
            <p:cNvSpPr/>
            <p:nvPr/>
          </p:nvSpPr>
          <p:spPr>
            <a:xfrm>
              <a:off x="2751138" y="5649913"/>
              <a:ext cx="15875" cy="44450"/>
            </a:xfrm>
            <a:custGeom>
              <a:rect b="b" l="l" r="r" t="t"/>
              <a:pathLst>
                <a:path extrusionOk="0" h="28" w="10">
                  <a:moveTo>
                    <a:pt x="2" y="6"/>
                  </a:moveTo>
                  <a:lnTo>
                    <a:pt x="2" y="2"/>
                  </a:lnTo>
                  <a:lnTo>
                    <a:pt x="6" y="0"/>
                  </a:lnTo>
                  <a:lnTo>
                    <a:pt x="10" y="6"/>
                  </a:lnTo>
                  <a:lnTo>
                    <a:pt x="10" y="24"/>
                  </a:lnTo>
                  <a:lnTo>
                    <a:pt x="8" y="28"/>
                  </a:lnTo>
                  <a:lnTo>
                    <a:pt x="6" y="28"/>
                  </a:lnTo>
                  <a:lnTo>
                    <a:pt x="4" y="26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7" name="Google Shape;747;p2"/>
            <p:cNvSpPr/>
            <p:nvPr/>
          </p:nvSpPr>
          <p:spPr>
            <a:xfrm>
              <a:off x="2744788" y="56816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2"/>
                  </a:moveTo>
                  <a:lnTo>
                    <a:pt x="2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8" name="Google Shape;748;p2"/>
            <p:cNvSpPr/>
            <p:nvPr/>
          </p:nvSpPr>
          <p:spPr>
            <a:xfrm>
              <a:off x="2747963" y="5700713"/>
              <a:ext cx="9525" cy="9525"/>
            </a:xfrm>
            <a:custGeom>
              <a:rect b="b" l="l" r="r" t="t"/>
              <a:pathLst>
                <a:path extrusionOk="0" h="6" w="6">
                  <a:moveTo>
                    <a:pt x="0" y="2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9" name="Google Shape;749;p2"/>
            <p:cNvSpPr/>
            <p:nvPr/>
          </p:nvSpPr>
          <p:spPr>
            <a:xfrm>
              <a:off x="2760663" y="5707063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4" y="6"/>
                  </a:moveTo>
                  <a:lnTo>
                    <a:pt x="2" y="6"/>
                  </a:lnTo>
                  <a:lnTo>
                    <a:pt x="0" y="0"/>
                  </a:lnTo>
                  <a:lnTo>
                    <a:pt x="6" y="4"/>
                  </a:lnTo>
                  <a:lnTo>
                    <a:pt x="8" y="8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" name="Google Shape;750;p2"/>
            <p:cNvSpPr/>
            <p:nvPr/>
          </p:nvSpPr>
          <p:spPr>
            <a:xfrm>
              <a:off x="2757488" y="5716588"/>
              <a:ext cx="9525" cy="15875"/>
            </a:xfrm>
            <a:custGeom>
              <a:rect b="b" l="l" r="r" t="t"/>
              <a:pathLst>
                <a:path extrusionOk="0" h="10" w="6">
                  <a:moveTo>
                    <a:pt x="6" y="6"/>
                  </a:moveTo>
                  <a:lnTo>
                    <a:pt x="6" y="10"/>
                  </a:lnTo>
                  <a:lnTo>
                    <a:pt x="4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6" y="2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" name="Google Shape;751;p2"/>
            <p:cNvSpPr/>
            <p:nvPr/>
          </p:nvSpPr>
          <p:spPr>
            <a:xfrm>
              <a:off x="2757488" y="573246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0" y="6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2" name="Google Shape;752;p2"/>
            <p:cNvSpPr/>
            <p:nvPr/>
          </p:nvSpPr>
          <p:spPr>
            <a:xfrm>
              <a:off x="2754313" y="5751513"/>
              <a:ext cx="6350" cy="12700"/>
            </a:xfrm>
            <a:custGeom>
              <a:rect b="b" l="l" r="r" t="t"/>
              <a:pathLst>
                <a:path extrusionOk="0" h="8" w="4">
                  <a:moveTo>
                    <a:pt x="2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0"/>
                  </a:lnTo>
                  <a:lnTo>
                    <a:pt x="4" y="4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3" name="Google Shape;753;p2"/>
            <p:cNvSpPr/>
            <p:nvPr/>
          </p:nvSpPr>
          <p:spPr>
            <a:xfrm>
              <a:off x="2773363" y="5748338"/>
              <a:ext cx="6350" cy="9525"/>
            </a:xfrm>
            <a:custGeom>
              <a:rect b="b" l="l" r="r" t="t"/>
              <a:pathLst>
                <a:path extrusionOk="0" h="6" w="4">
                  <a:moveTo>
                    <a:pt x="2" y="0"/>
                  </a:moveTo>
                  <a:lnTo>
                    <a:pt x="4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4" name="Google Shape;754;p2"/>
            <p:cNvSpPr/>
            <p:nvPr/>
          </p:nvSpPr>
          <p:spPr>
            <a:xfrm>
              <a:off x="2779713" y="5741988"/>
              <a:ext cx="3175" cy="9525"/>
            </a:xfrm>
            <a:custGeom>
              <a:rect b="b" l="l" r="r" t="t"/>
              <a:pathLst>
                <a:path extrusionOk="0" h="6" w="2">
                  <a:moveTo>
                    <a:pt x="2" y="2"/>
                  </a:moveTo>
                  <a:lnTo>
                    <a:pt x="2" y="6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5" name="Google Shape;755;p2"/>
            <p:cNvSpPr/>
            <p:nvPr/>
          </p:nvSpPr>
          <p:spPr>
            <a:xfrm>
              <a:off x="2786063" y="5761038"/>
              <a:ext cx="44450" cy="53975"/>
            </a:xfrm>
            <a:custGeom>
              <a:rect b="b" l="l" r="r" t="t"/>
              <a:pathLst>
                <a:path extrusionOk="0" h="34" w="28">
                  <a:moveTo>
                    <a:pt x="0" y="4"/>
                  </a:moveTo>
                  <a:lnTo>
                    <a:pt x="6" y="2"/>
                  </a:lnTo>
                  <a:lnTo>
                    <a:pt x="8" y="8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8"/>
                  </a:lnTo>
                  <a:lnTo>
                    <a:pt x="8" y="14"/>
                  </a:lnTo>
                  <a:lnTo>
                    <a:pt x="14" y="20"/>
                  </a:lnTo>
                  <a:lnTo>
                    <a:pt x="20" y="16"/>
                  </a:lnTo>
                  <a:lnTo>
                    <a:pt x="26" y="16"/>
                  </a:lnTo>
                  <a:lnTo>
                    <a:pt x="28" y="20"/>
                  </a:lnTo>
                  <a:lnTo>
                    <a:pt x="14" y="28"/>
                  </a:lnTo>
                  <a:lnTo>
                    <a:pt x="14" y="34"/>
                  </a:lnTo>
                  <a:lnTo>
                    <a:pt x="12" y="32"/>
                  </a:lnTo>
                  <a:lnTo>
                    <a:pt x="6" y="26"/>
                  </a:lnTo>
                  <a:lnTo>
                    <a:pt x="12" y="26"/>
                  </a:lnTo>
                  <a:lnTo>
                    <a:pt x="8" y="20"/>
                  </a:lnTo>
                  <a:lnTo>
                    <a:pt x="8" y="24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6" name="Google Shape;756;p2"/>
            <p:cNvSpPr/>
            <p:nvPr/>
          </p:nvSpPr>
          <p:spPr>
            <a:xfrm>
              <a:off x="2776538" y="577691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4" y="0"/>
                  </a:moveTo>
                  <a:lnTo>
                    <a:pt x="4" y="4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7" name="Google Shape;757;p2"/>
            <p:cNvSpPr/>
            <p:nvPr/>
          </p:nvSpPr>
          <p:spPr>
            <a:xfrm>
              <a:off x="2760663" y="5786438"/>
              <a:ext cx="34925" cy="22225"/>
            </a:xfrm>
            <a:custGeom>
              <a:rect b="b" l="l" r="r" t="t"/>
              <a:pathLst>
                <a:path extrusionOk="0" h="14" w="22">
                  <a:moveTo>
                    <a:pt x="0" y="0"/>
                  </a:moveTo>
                  <a:lnTo>
                    <a:pt x="22" y="14"/>
                  </a:lnTo>
                  <a:lnTo>
                    <a:pt x="16" y="14"/>
                  </a:lnTo>
                  <a:lnTo>
                    <a:pt x="12" y="10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8" name="Google Shape;758;p2"/>
            <p:cNvSpPr/>
            <p:nvPr/>
          </p:nvSpPr>
          <p:spPr>
            <a:xfrm>
              <a:off x="2760663" y="5751513"/>
              <a:ext cx="3175" cy="12700"/>
            </a:xfrm>
            <a:custGeom>
              <a:rect b="b" l="l" r="r" t="t"/>
              <a:pathLst>
                <a:path extrusionOk="0" h="8" w="2">
                  <a:moveTo>
                    <a:pt x="2" y="0"/>
                  </a:moveTo>
                  <a:lnTo>
                    <a:pt x="2" y="6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9" name="Google Shape;759;p2"/>
            <p:cNvSpPr/>
            <p:nvPr/>
          </p:nvSpPr>
          <p:spPr>
            <a:xfrm>
              <a:off x="2782888" y="5808663"/>
              <a:ext cx="31750" cy="28575"/>
            </a:xfrm>
            <a:custGeom>
              <a:rect b="b" l="l" r="r" t="t"/>
              <a:pathLst>
                <a:path extrusionOk="0" h="18" w="20">
                  <a:moveTo>
                    <a:pt x="2" y="0"/>
                  </a:moveTo>
                  <a:lnTo>
                    <a:pt x="8" y="4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6" y="10"/>
                  </a:lnTo>
                  <a:lnTo>
                    <a:pt x="4" y="8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0" name="Google Shape;760;p2"/>
            <p:cNvSpPr/>
            <p:nvPr/>
          </p:nvSpPr>
          <p:spPr>
            <a:xfrm>
              <a:off x="2814638" y="5827713"/>
              <a:ext cx="25400" cy="15875"/>
            </a:xfrm>
            <a:custGeom>
              <a:rect b="b" l="l" r="r" t="t"/>
              <a:pathLst>
                <a:path extrusionOk="0" h="10" w="16">
                  <a:moveTo>
                    <a:pt x="4" y="0"/>
                  </a:moveTo>
                  <a:lnTo>
                    <a:pt x="8" y="4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8"/>
                  </a:lnTo>
                  <a:lnTo>
                    <a:pt x="14" y="10"/>
                  </a:lnTo>
                  <a:lnTo>
                    <a:pt x="8" y="8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1" name="Google Shape;761;p2"/>
            <p:cNvSpPr/>
            <p:nvPr/>
          </p:nvSpPr>
          <p:spPr>
            <a:xfrm>
              <a:off x="2843213" y="5818188"/>
              <a:ext cx="12700" cy="22225"/>
            </a:xfrm>
            <a:custGeom>
              <a:rect b="b" l="l" r="r" t="t"/>
              <a:pathLst>
                <a:path extrusionOk="0" h="14" w="8">
                  <a:moveTo>
                    <a:pt x="4" y="0"/>
                  </a:moveTo>
                  <a:lnTo>
                    <a:pt x="6" y="10"/>
                  </a:lnTo>
                  <a:lnTo>
                    <a:pt x="2" y="8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2" name="Google Shape;762;p2"/>
            <p:cNvSpPr/>
            <p:nvPr/>
          </p:nvSpPr>
          <p:spPr>
            <a:xfrm>
              <a:off x="2840038" y="58658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4"/>
                  </a:moveTo>
                  <a:lnTo>
                    <a:pt x="2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3" name="Google Shape;763;p2"/>
            <p:cNvSpPr/>
            <p:nvPr/>
          </p:nvSpPr>
          <p:spPr>
            <a:xfrm>
              <a:off x="2849563" y="58721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4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4" name="Google Shape;764;p2"/>
            <p:cNvSpPr/>
            <p:nvPr/>
          </p:nvSpPr>
          <p:spPr>
            <a:xfrm>
              <a:off x="2865438" y="5865813"/>
              <a:ext cx="12700" cy="6350"/>
            </a:xfrm>
            <a:custGeom>
              <a:rect b="b" l="l" r="r" t="t"/>
              <a:pathLst>
                <a:path extrusionOk="0" h="4" w="8">
                  <a:moveTo>
                    <a:pt x="8" y="2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5" name="Google Shape;765;p2"/>
            <p:cNvSpPr/>
            <p:nvPr/>
          </p:nvSpPr>
          <p:spPr>
            <a:xfrm>
              <a:off x="2862263" y="5865813"/>
              <a:ext cx="44450" cy="28575"/>
            </a:xfrm>
            <a:custGeom>
              <a:rect b="b" l="l" r="r" t="t"/>
              <a:pathLst>
                <a:path extrusionOk="0" h="18" w="28">
                  <a:moveTo>
                    <a:pt x="0" y="6"/>
                  </a:moveTo>
                  <a:lnTo>
                    <a:pt x="20" y="0"/>
                  </a:lnTo>
                  <a:lnTo>
                    <a:pt x="22" y="4"/>
                  </a:lnTo>
                  <a:lnTo>
                    <a:pt x="24" y="6"/>
                  </a:lnTo>
                  <a:lnTo>
                    <a:pt x="24" y="8"/>
                  </a:lnTo>
                  <a:lnTo>
                    <a:pt x="24" y="12"/>
                  </a:lnTo>
                  <a:lnTo>
                    <a:pt x="28" y="18"/>
                  </a:lnTo>
                  <a:lnTo>
                    <a:pt x="22" y="12"/>
                  </a:lnTo>
                  <a:lnTo>
                    <a:pt x="18" y="14"/>
                  </a:lnTo>
                  <a:lnTo>
                    <a:pt x="12" y="8"/>
                  </a:lnTo>
                  <a:lnTo>
                    <a:pt x="8" y="8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8" y="6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6" name="Google Shape;766;p2"/>
            <p:cNvSpPr/>
            <p:nvPr/>
          </p:nvSpPr>
          <p:spPr>
            <a:xfrm>
              <a:off x="4713288" y="3455988"/>
              <a:ext cx="28575" cy="19050"/>
            </a:xfrm>
            <a:custGeom>
              <a:rect b="b" l="l" r="r" t="t"/>
              <a:pathLst>
                <a:path extrusionOk="0" h="12" w="18">
                  <a:moveTo>
                    <a:pt x="6" y="4"/>
                  </a:move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7" name="Google Shape;767;p2"/>
            <p:cNvSpPr/>
            <p:nvPr/>
          </p:nvSpPr>
          <p:spPr>
            <a:xfrm>
              <a:off x="2776538" y="3509963"/>
              <a:ext cx="44450" cy="19050"/>
            </a:xfrm>
            <a:custGeom>
              <a:rect b="b" l="l" r="r" t="t"/>
              <a:pathLst>
                <a:path extrusionOk="0" h="12" w="28">
                  <a:moveTo>
                    <a:pt x="24" y="2"/>
                  </a:moveTo>
                  <a:lnTo>
                    <a:pt x="24" y="0"/>
                  </a:lnTo>
                  <a:lnTo>
                    <a:pt x="18" y="4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24" y="6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4" y="2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8" name="Google Shape;768;p2"/>
            <p:cNvSpPr/>
            <p:nvPr/>
          </p:nvSpPr>
          <p:spPr>
            <a:xfrm>
              <a:off x="2605088" y="3135313"/>
              <a:ext cx="28575" cy="15875"/>
            </a:xfrm>
            <a:custGeom>
              <a:rect b="b" l="l" r="r" t="t"/>
              <a:pathLst>
                <a:path extrusionOk="0" h="10" w="18">
                  <a:moveTo>
                    <a:pt x="0" y="2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8" y="10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9" name="Google Shape;769;p2"/>
            <p:cNvSpPr/>
            <p:nvPr/>
          </p:nvSpPr>
          <p:spPr>
            <a:xfrm>
              <a:off x="2979738" y="3246438"/>
              <a:ext cx="57150" cy="25400"/>
            </a:xfrm>
            <a:custGeom>
              <a:rect b="b" l="l" r="r" t="t"/>
              <a:pathLst>
                <a:path extrusionOk="0" h="16" w="36">
                  <a:moveTo>
                    <a:pt x="6" y="0"/>
                  </a:moveTo>
                  <a:lnTo>
                    <a:pt x="26" y="6"/>
                  </a:lnTo>
                  <a:lnTo>
                    <a:pt x="30" y="10"/>
                  </a:lnTo>
                  <a:lnTo>
                    <a:pt x="34" y="10"/>
                  </a:lnTo>
                  <a:lnTo>
                    <a:pt x="36" y="16"/>
                  </a:lnTo>
                  <a:lnTo>
                    <a:pt x="30" y="16"/>
                  </a:lnTo>
                  <a:lnTo>
                    <a:pt x="14" y="12"/>
                  </a:lnTo>
                  <a:lnTo>
                    <a:pt x="1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0" name="Google Shape;770;p2"/>
            <p:cNvSpPr/>
            <p:nvPr/>
          </p:nvSpPr>
          <p:spPr>
            <a:xfrm>
              <a:off x="2982913" y="3335338"/>
              <a:ext cx="47625" cy="34925"/>
            </a:xfrm>
            <a:custGeom>
              <a:rect b="b" l="l" r="r" t="t"/>
              <a:pathLst>
                <a:path extrusionOk="0" h="22" w="30">
                  <a:moveTo>
                    <a:pt x="4" y="4"/>
                  </a:moveTo>
                  <a:lnTo>
                    <a:pt x="4" y="6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8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6" y="18"/>
                  </a:lnTo>
                  <a:lnTo>
                    <a:pt x="26" y="22"/>
                  </a:lnTo>
                  <a:lnTo>
                    <a:pt x="22" y="22"/>
                  </a:lnTo>
                  <a:lnTo>
                    <a:pt x="20" y="2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1" name="Google Shape;771;p2"/>
            <p:cNvSpPr/>
            <p:nvPr/>
          </p:nvSpPr>
          <p:spPr>
            <a:xfrm>
              <a:off x="3043238" y="3338513"/>
              <a:ext cx="34925" cy="44450"/>
            </a:xfrm>
            <a:custGeom>
              <a:rect b="b" l="l" r="r" t="t"/>
              <a:pathLst>
                <a:path extrusionOk="0" h="28" w="22">
                  <a:moveTo>
                    <a:pt x="12" y="0"/>
                  </a:moveTo>
                  <a:lnTo>
                    <a:pt x="12" y="0"/>
                  </a:lnTo>
                  <a:lnTo>
                    <a:pt x="10" y="2"/>
                  </a:lnTo>
                  <a:lnTo>
                    <a:pt x="2" y="16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14" y="26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6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6" y="4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2" name="Google Shape;772;p2"/>
            <p:cNvSpPr/>
            <p:nvPr/>
          </p:nvSpPr>
          <p:spPr>
            <a:xfrm>
              <a:off x="3087688" y="3189288"/>
              <a:ext cx="142875" cy="161925"/>
            </a:xfrm>
            <a:custGeom>
              <a:rect b="b" l="l" r="r" t="t"/>
              <a:pathLst>
                <a:path extrusionOk="0" h="102" w="90">
                  <a:moveTo>
                    <a:pt x="80" y="50"/>
                  </a:moveTo>
                  <a:lnTo>
                    <a:pt x="78" y="48"/>
                  </a:lnTo>
                  <a:lnTo>
                    <a:pt x="72" y="46"/>
                  </a:lnTo>
                  <a:lnTo>
                    <a:pt x="68" y="46"/>
                  </a:lnTo>
                  <a:lnTo>
                    <a:pt x="66" y="4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4" y="46"/>
                  </a:lnTo>
                  <a:lnTo>
                    <a:pt x="46" y="44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52" y="36"/>
                  </a:lnTo>
                  <a:lnTo>
                    <a:pt x="44" y="34"/>
                  </a:lnTo>
                  <a:lnTo>
                    <a:pt x="44" y="32"/>
                  </a:lnTo>
                  <a:lnTo>
                    <a:pt x="42" y="32"/>
                  </a:lnTo>
                  <a:lnTo>
                    <a:pt x="36" y="42"/>
                  </a:lnTo>
                  <a:lnTo>
                    <a:pt x="34" y="38"/>
                  </a:lnTo>
                  <a:lnTo>
                    <a:pt x="36" y="34"/>
                  </a:lnTo>
                  <a:lnTo>
                    <a:pt x="42" y="22"/>
                  </a:lnTo>
                  <a:lnTo>
                    <a:pt x="42" y="16"/>
                  </a:lnTo>
                  <a:lnTo>
                    <a:pt x="44" y="18"/>
                  </a:lnTo>
                  <a:lnTo>
                    <a:pt x="46" y="16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6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42" y="2"/>
                  </a:lnTo>
                  <a:lnTo>
                    <a:pt x="36" y="6"/>
                  </a:lnTo>
                  <a:lnTo>
                    <a:pt x="34" y="10"/>
                  </a:lnTo>
                  <a:lnTo>
                    <a:pt x="32" y="12"/>
                  </a:lnTo>
                  <a:lnTo>
                    <a:pt x="32" y="16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26" y="28"/>
                  </a:lnTo>
                  <a:lnTo>
                    <a:pt x="28" y="30"/>
                  </a:lnTo>
                  <a:lnTo>
                    <a:pt x="24" y="32"/>
                  </a:lnTo>
                  <a:lnTo>
                    <a:pt x="20" y="40"/>
                  </a:lnTo>
                  <a:lnTo>
                    <a:pt x="20" y="44"/>
                  </a:lnTo>
                  <a:lnTo>
                    <a:pt x="16" y="46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8" y="54"/>
                  </a:lnTo>
                  <a:lnTo>
                    <a:pt x="14" y="54"/>
                  </a:lnTo>
                  <a:lnTo>
                    <a:pt x="10" y="62"/>
                  </a:lnTo>
                  <a:lnTo>
                    <a:pt x="8" y="64"/>
                  </a:lnTo>
                  <a:lnTo>
                    <a:pt x="8" y="62"/>
                  </a:lnTo>
                  <a:lnTo>
                    <a:pt x="4" y="64"/>
                  </a:lnTo>
                  <a:lnTo>
                    <a:pt x="12" y="64"/>
                  </a:lnTo>
                  <a:lnTo>
                    <a:pt x="12" y="66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4" y="84"/>
                  </a:lnTo>
                  <a:lnTo>
                    <a:pt x="18" y="82"/>
                  </a:lnTo>
                  <a:lnTo>
                    <a:pt x="36" y="84"/>
                  </a:lnTo>
                  <a:lnTo>
                    <a:pt x="42" y="82"/>
                  </a:lnTo>
                  <a:lnTo>
                    <a:pt x="48" y="78"/>
                  </a:lnTo>
                  <a:lnTo>
                    <a:pt x="48" y="82"/>
                  </a:lnTo>
                  <a:lnTo>
                    <a:pt x="44" y="86"/>
                  </a:lnTo>
                  <a:lnTo>
                    <a:pt x="52" y="86"/>
                  </a:lnTo>
                  <a:lnTo>
                    <a:pt x="54" y="82"/>
                  </a:lnTo>
                  <a:lnTo>
                    <a:pt x="62" y="84"/>
                  </a:lnTo>
                  <a:lnTo>
                    <a:pt x="56" y="88"/>
                  </a:lnTo>
                  <a:lnTo>
                    <a:pt x="52" y="92"/>
                  </a:lnTo>
                  <a:lnTo>
                    <a:pt x="48" y="94"/>
                  </a:lnTo>
                  <a:lnTo>
                    <a:pt x="46" y="96"/>
                  </a:lnTo>
                  <a:lnTo>
                    <a:pt x="50" y="98"/>
                  </a:lnTo>
                  <a:lnTo>
                    <a:pt x="56" y="96"/>
                  </a:lnTo>
                  <a:lnTo>
                    <a:pt x="62" y="88"/>
                  </a:lnTo>
                  <a:lnTo>
                    <a:pt x="66" y="86"/>
                  </a:lnTo>
                  <a:lnTo>
                    <a:pt x="70" y="76"/>
                  </a:lnTo>
                  <a:lnTo>
                    <a:pt x="72" y="76"/>
                  </a:lnTo>
                  <a:lnTo>
                    <a:pt x="74" y="88"/>
                  </a:lnTo>
                  <a:lnTo>
                    <a:pt x="70" y="98"/>
                  </a:lnTo>
                  <a:lnTo>
                    <a:pt x="72" y="98"/>
                  </a:lnTo>
                  <a:lnTo>
                    <a:pt x="78" y="92"/>
                  </a:lnTo>
                  <a:lnTo>
                    <a:pt x="78" y="92"/>
                  </a:lnTo>
                  <a:lnTo>
                    <a:pt x="78" y="100"/>
                  </a:lnTo>
                  <a:lnTo>
                    <a:pt x="78" y="102"/>
                  </a:lnTo>
                  <a:lnTo>
                    <a:pt x="82" y="100"/>
                  </a:lnTo>
                  <a:lnTo>
                    <a:pt x="84" y="100"/>
                  </a:lnTo>
                  <a:lnTo>
                    <a:pt x="90" y="86"/>
                  </a:lnTo>
                  <a:lnTo>
                    <a:pt x="90" y="80"/>
                  </a:lnTo>
                  <a:lnTo>
                    <a:pt x="88" y="80"/>
                  </a:lnTo>
                  <a:lnTo>
                    <a:pt x="84" y="86"/>
                  </a:lnTo>
                  <a:lnTo>
                    <a:pt x="84" y="84"/>
                  </a:lnTo>
                  <a:lnTo>
                    <a:pt x="84" y="80"/>
                  </a:lnTo>
                  <a:lnTo>
                    <a:pt x="86" y="72"/>
                  </a:lnTo>
                  <a:lnTo>
                    <a:pt x="82" y="74"/>
                  </a:lnTo>
                  <a:lnTo>
                    <a:pt x="78" y="82"/>
                  </a:lnTo>
                  <a:lnTo>
                    <a:pt x="76" y="82"/>
                  </a:lnTo>
                  <a:lnTo>
                    <a:pt x="74" y="80"/>
                  </a:lnTo>
                  <a:lnTo>
                    <a:pt x="76" y="74"/>
                  </a:lnTo>
                  <a:lnTo>
                    <a:pt x="74" y="70"/>
                  </a:lnTo>
                  <a:lnTo>
                    <a:pt x="82" y="66"/>
                  </a:lnTo>
                  <a:lnTo>
                    <a:pt x="84" y="62"/>
                  </a:lnTo>
                  <a:lnTo>
                    <a:pt x="78" y="64"/>
                  </a:lnTo>
                  <a:lnTo>
                    <a:pt x="72" y="66"/>
                  </a:lnTo>
                  <a:lnTo>
                    <a:pt x="74" y="60"/>
                  </a:lnTo>
                  <a:lnTo>
                    <a:pt x="72" y="58"/>
                  </a:lnTo>
                  <a:lnTo>
                    <a:pt x="80" y="50"/>
                  </a:lnTo>
                  <a:lnTo>
                    <a:pt x="80" y="5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3" name="Google Shape;773;p2"/>
            <p:cNvSpPr/>
            <p:nvPr/>
          </p:nvSpPr>
          <p:spPr>
            <a:xfrm>
              <a:off x="2738438" y="3649663"/>
              <a:ext cx="6350" cy="22225"/>
            </a:xfrm>
            <a:custGeom>
              <a:rect b="b" l="l" r="r" t="t"/>
              <a:pathLst>
                <a:path extrusionOk="0" h="14" w="4">
                  <a:moveTo>
                    <a:pt x="0" y="14"/>
                  </a:moveTo>
                  <a:lnTo>
                    <a:pt x="4" y="14"/>
                  </a:lnTo>
                  <a:lnTo>
                    <a:pt x="4" y="8"/>
                  </a:lnTo>
                  <a:lnTo>
                    <a:pt x="0" y="0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4" name="Google Shape;774;p2"/>
            <p:cNvSpPr/>
            <p:nvPr/>
          </p:nvSpPr>
          <p:spPr>
            <a:xfrm>
              <a:off x="2636838" y="391953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5" name="Google Shape;775;p2"/>
            <p:cNvSpPr/>
            <p:nvPr/>
          </p:nvSpPr>
          <p:spPr>
            <a:xfrm>
              <a:off x="2630488" y="392588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6" name="Google Shape;776;p2"/>
            <p:cNvSpPr/>
            <p:nvPr/>
          </p:nvSpPr>
          <p:spPr>
            <a:xfrm>
              <a:off x="2608263" y="3929063"/>
              <a:ext cx="12700" cy="3175"/>
            </a:xfrm>
            <a:custGeom>
              <a:rect b="b" l="l" r="r" t="t"/>
              <a:pathLst>
                <a:path extrusionOk="0" h="2" w="8">
                  <a:moveTo>
                    <a:pt x="8" y="2"/>
                  </a:moveTo>
                  <a:lnTo>
                    <a:pt x="0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7" name="Google Shape;777;p2"/>
            <p:cNvSpPr/>
            <p:nvPr/>
          </p:nvSpPr>
          <p:spPr>
            <a:xfrm>
              <a:off x="1801813" y="3703638"/>
              <a:ext cx="9525" cy="3175"/>
            </a:xfrm>
            <a:custGeom>
              <a:rect b="b" l="l" r="r" t="t"/>
              <a:pathLst>
                <a:path extrusionOk="0" h="2" w="6">
                  <a:moveTo>
                    <a:pt x="0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8" name="Google Shape;778;p2"/>
            <p:cNvSpPr/>
            <p:nvPr/>
          </p:nvSpPr>
          <p:spPr>
            <a:xfrm>
              <a:off x="2843213" y="3503613"/>
              <a:ext cx="6350" cy="3175"/>
            </a:xfrm>
            <a:custGeom>
              <a:rect b="b" l="l" r="r" t="t"/>
              <a:pathLst>
                <a:path extrusionOk="0" h="2" w="4">
                  <a:moveTo>
                    <a:pt x="0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9" name="Google Shape;779;p2"/>
            <p:cNvSpPr/>
            <p:nvPr/>
          </p:nvSpPr>
          <p:spPr>
            <a:xfrm>
              <a:off x="2855913" y="350678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0" name="Google Shape;780;p2"/>
            <p:cNvSpPr/>
            <p:nvPr/>
          </p:nvSpPr>
          <p:spPr>
            <a:xfrm>
              <a:off x="2884488" y="342423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2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1" name="Google Shape;781;p2"/>
            <p:cNvSpPr/>
            <p:nvPr/>
          </p:nvSpPr>
          <p:spPr>
            <a:xfrm>
              <a:off x="2887663" y="342106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2" name="Google Shape;782;p2"/>
            <p:cNvSpPr/>
            <p:nvPr/>
          </p:nvSpPr>
          <p:spPr>
            <a:xfrm>
              <a:off x="2890838" y="3427413"/>
              <a:ext cx="1588" cy="3175"/>
            </a:xfrm>
            <a:custGeom>
              <a:rect b="b" l="l" r="r" t="t"/>
              <a:pathLst>
                <a:path extrusionOk="0" h="2" w="120000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3" name="Google Shape;783;p2"/>
            <p:cNvSpPr/>
            <p:nvPr/>
          </p:nvSpPr>
          <p:spPr>
            <a:xfrm>
              <a:off x="2925763" y="3405188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4" name="Google Shape;784;p2"/>
            <p:cNvSpPr/>
            <p:nvPr/>
          </p:nvSpPr>
          <p:spPr>
            <a:xfrm>
              <a:off x="2287588" y="3846513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2" y="4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5" name="Google Shape;785;p2"/>
            <p:cNvSpPr/>
            <p:nvPr/>
          </p:nvSpPr>
          <p:spPr>
            <a:xfrm>
              <a:off x="1471613" y="2379663"/>
              <a:ext cx="31750" cy="41275"/>
            </a:xfrm>
            <a:custGeom>
              <a:rect b="b" l="l" r="r" t="t"/>
              <a:pathLst>
                <a:path extrusionOk="0" h="26" w="20">
                  <a:moveTo>
                    <a:pt x="4" y="14"/>
                  </a:moveTo>
                  <a:lnTo>
                    <a:pt x="6" y="12"/>
                  </a:lnTo>
                  <a:lnTo>
                    <a:pt x="4" y="10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12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6" y="22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6" name="Google Shape;786;p2"/>
            <p:cNvSpPr/>
            <p:nvPr/>
          </p:nvSpPr>
          <p:spPr>
            <a:xfrm>
              <a:off x="1458913" y="2405063"/>
              <a:ext cx="19050" cy="22225"/>
            </a:xfrm>
            <a:custGeom>
              <a:rect b="b" l="l" r="r" t="t"/>
              <a:pathLst>
                <a:path extrusionOk="0" h="14" w="12">
                  <a:moveTo>
                    <a:pt x="0" y="2"/>
                  </a:moveTo>
                  <a:lnTo>
                    <a:pt x="0" y="6"/>
                  </a:lnTo>
                  <a:lnTo>
                    <a:pt x="2" y="10"/>
                  </a:lnTo>
                  <a:lnTo>
                    <a:pt x="12" y="14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2"/>
            <p:cNvSpPr/>
            <p:nvPr/>
          </p:nvSpPr>
          <p:spPr>
            <a:xfrm>
              <a:off x="1795463" y="370363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0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Google Shape;788;p2"/>
            <p:cNvSpPr/>
            <p:nvPr/>
          </p:nvSpPr>
          <p:spPr>
            <a:xfrm>
              <a:off x="1833563" y="37195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9" name="Google Shape;789;p2"/>
            <p:cNvSpPr/>
            <p:nvPr/>
          </p:nvSpPr>
          <p:spPr>
            <a:xfrm>
              <a:off x="2278063" y="391636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2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0" name="Google Shape;790;p2"/>
            <p:cNvSpPr/>
            <p:nvPr/>
          </p:nvSpPr>
          <p:spPr>
            <a:xfrm>
              <a:off x="1573213" y="31035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2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1" name="Google Shape;791;p2"/>
            <p:cNvSpPr/>
            <p:nvPr/>
          </p:nvSpPr>
          <p:spPr>
            <a:xfrm>
              <a:off x="1573213" y="3119438"/>
              <a:ext cx="15875" cy="15875"/>
            </a:xfrm>
            <a:custGeom>
              <a:rect b="b" l="l" r="r" t="t"/>
              <a:pathLst>
                <a:path extrusionOk="0" h="10" w="10">
                  <a:moveTo>
                    <a:pt x="0" y="0"/>
                  </a:moveTo>
                  <a:lnTo>
                    <a:pt x="8" y="2"/>
                  </a:lnTo>
                  <a:lnTo>
                    <a:pt x="1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2" name="Google Shape;792;p2"/>
            <p:cNvSpPr/>
            <p:nvPr/>
          </p:nvSpPr>
          <p:spPr>
            <a:xfrm>
              <a:off x="1579563" y="3109913"/>
              <a:ext cx="15875" cy="25400"/>
            </a:xfrm>
            <a:custGeom>
              <a:rect b="b" l="l" r="r" t="t"/>
              <a:pathLst>
                <a:path extrusionOk="0" h="16" w="10">
                  <a:moveTo>
                    <a:pt x="6" y="6"/>
                  </a:moveTo>
                  <a:lnTo>
                    <a:pt x="10" y="10"/>
                  </a:lnTo>
                  <a:lnTo>
                    <a:pt x="10" y="16"/>
                  </a:lnTo>
                  <a:lnTo>
                    <a:pt x="4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2"/>
            <p:cNvSpPr/>
            <p:nvPr/>
          </p:nvSpPr>
          <p:spPr>
            <a:xfrm>
              <a:off x="1601788" y="3144838"/>
              <a:ext cx="6350" cy="12700"/>
            </a:xfrm>
            <a:custGeom>
              <a:rect b="b" l="l" r="r" t="t"/>
              <a:pathLst>
                <a:path extrusionOk="0" h="8" w="4">
                  <a:moveTo>
                    <a:pt x="0" y="0"/>
                  </a:moveTo>
                  <a:lnTo>
                    <a:pt x="4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4" name="Google Shape;794;p2"/>
            <p:cNvSpPr/>
            <p:nvPr/>
          </p:nvSpPr>
          <p:spPr>
            <a:xfrm>
              <a:off x="1620838" y="3214688"/>
              <a:ext cx="107950" cy="82550"/>
            </a:xfrm>
            <a:custGeom>
              <a:rect b="b" l="l" r="r" t="t"/>
              <a:pathLst>
                <a:path extrusionOk="0" h="52" w="68">
                  <a:moveTo>
                    <a:pt x="12" y="10"/>
                  </a:moveTo>
                  <a:lnTo>
                    <a:pt x="12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36" y="10"/>
                  </a:lnTo>
                  <a:lnTo>
                    <a:pt x="46" y="24"/>
                  </a:lnTo>
                  <a:lnTo>
                    <a:pt x="48" y="28"/>
                  </a:lnTo>
                  <a:lnTo>
                    <a:pt x="62" y="36"/>
                  </a:lnTo>
                  <a:lnTo>
                    <a:pt x="64" y="46"/>
                  </a:lnTo>
                  <a:lnTo>
                    <a:pt x="66" y="46"/>
                  </a:lnTo>
                  <a:lnTo>
                    <a:pt x="68" y="48"/>
                  </a:lnTo>
                  <a:lnTo>
                    <a:pt x="64" y="52"/>
                  </a:lnTo>
                  <a:lnTo>
                    <a:pt x="48" y="46"/>
                  </a:lnTo>
                  <a:lnTo>
                    <a:pt x="50" y="42"/>
                  </a:lnTo>
                  <a:lnTo>
                    <a:pt x="46" y="44"/>
                  </a:lnTo>
                  <a:lnTo>
                    <a:pt x="44" y="42"/>
                  </a:lnTo>
                  <a:lnTo>
                    <a:pt x="46" y="38"/>
                  </a:lnTo>
                  <a:lnTo>
                    <a:pt x="38" y="40"/>
                  </a:lnTo>
                  <a:lnTo>
                    <a:pt x="36" y="38"/>
                  </a:lnTo>
                  <a:lnTo>
                    <a:pt x="38" y="36"/>
                  </a:lnTo>
                  <a:lnTo>
                    <a:pt x="36" y="32"/>
                  </a:lnTo>
                  <a:lnTo>
                    <a:pt x="26" y="30"/>
                  </a:lnTo>
                  <a:lnTo>
                    <a:pt x="24" y="26"/>
                  </a:lnTo>
                  <a:lnTo>
                    <a:pt x="32" y="26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4" y="24"/>
                  </a:lnTo>
                  <a:lnTo>
                    <a:pt x="20" y="18"/>
                  </a:lnTo>
                  <a:lnTo>
                    <a:pt x="18" y="20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2" y="14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6" y="8"/>
                  </a:lnTo>
                  <a:lnTo>
                    <a:pt x="12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5" name="Google Shape;795;p2"/>
            <p:cNvSpPr/>
            <p:nvPr/>
          </p:nvSpPr>
          <p:spPr>
            <a:xfrm>
              <a:off x="893763" y="2538413"/>
              <a:ext cx="12700" cy="12700"/>
            </a:xfrm>
            <a:custGeom>
              <a:rect b="b" l="l" r="r" t="t"/>
              <a:pathLst>
                <a:path extrusionOk="0" h="8" w="8">
                  <a:moveTo>
                    <a:pt x="2" y="2"/>
                  </a:moveTo>
                  <a:lnTo>
                    <a:pt x="4" y="0"/>
                  </a:lnTo>
                  <a:lnTo>
                    <a:pt x="8" y="8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6" name="Google Shape;796;p2"/>
            <p:cNvSpPr/>
            <p:nvPr/>
          </p:nvSpPr>
          <p:spPr>
            <a:xfrm>
              <a:off x="1465263" y="2973388"/>
              <a:ext cx="22225" cy="50800"/>
            </a:xfrm>
            <a:custGeom>
              <a:rect b="b" l="l" r="r" t="t"/>
              <a:pathLst>
                <a:path extrusionOk="0" h="32" w="14">
                  <a:moveTo>
                    <a:pt x="10" y="6"/>
                  </a:moveTo>
                  <a:lnTo>
                    <a:pt x="14" y="22"/>
                  </a:lnTo>
                  <a:lnTo>
                    <a:pt x="12" y="32"/>
                  </a:lnTo>
                  <a:lnTo>
                    <a:pt x="10" y="32"/>
                  </a:lnTo>
                  <a:lnTo>
                    <a:pt x="8" y="22"/>
                  </a:lnTo>
                  <a:lnTo>
                    <a:pt x="10" y="16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0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2"/>
            <p:cNvSpPr/>
            <p:nvPr/>
          </p:nvSpPr>
          <p:spPr>
            <a:xfrm>
              <a:off x="1484313" y="2947988"/>
              <a:ext cx="19050" cy="41275"/>
            </a:xfrm>
            <a:custGeom>
              <a:rect b="b" l="l" r="r" t="t"/>
              <a:pathLst>
                <a:path extrusionOk="0" h="26" w="12">
                  <a:moveTo>
                    <a:pt x="2" y="14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6"/>
                  </a:lnTo>
                  <a:lnTo>
                    <a:pt x="12" y="14"/>
                  </a:lnTo>
                  <a:lnTo>
                    <a:pt x="6" y="2"/>
                  </a:lnTo>
                  <a:lnTo>
                    <a:pt x="6" y="8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10" y="20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6" y="22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8" name="Google Shape;798;p2"/>
            <p:cNvSpPr/>
            <p:nvPr/>
          </p:nvSpPr>
          <p:spPr>
            <a:xfrm>
              <a:off x="1490663" y="2995613"/>
              <a:ext cx="12700" cy="31750"/>
            </a:xfrm>
            <a:custGeom>
              <a:rect b="b" l="l" r="r" t="t"/>
              <a:pathLst>
                <a:path extrusionOk="0" h="20" w="8">
                  <a:moveTo>
                    <a:pt x="4" y="8"/>
                  </a:move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20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6" y="10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9" name="Google Shape;799;p2"/>
            <p:cNvSpPr/>
            <p:nvPr/>
          </p:nvSpPr>
          <p:spPr>
            <a:xfrm>
              <a:off x="1500188" y="2989263"/>
              <a:ext cx="22225" cy="25400"/>
            </a:xfrm>
            <a:custGeom>
              <a:rect b="b" l="l" r="r" t="t"/>
              <a:pathLst>
                <a:path extrusionOk="0" h="16" w="14">
                  <a:moveTo>
                    <a:pt x="0" y="0"/>
                  </a:moveTo>
                  <a:lnTo>
                    <a:pt x="2" y="0"/>
                  </a:lnTo>
                  <a:lnTo>
                    <a:pt x="12" y="2"/>
                  </a:lnTo>
                  <a:lnTo>
                    <a:pt x="14" y="10"/>
                  </a:lnTo>
                  <a:lnTo>
                    <a:pt x="8" y="6"/>
                  </a:lnTo>
                  <a:lnTo>
                    <a:pt x="12" y="14"/>
                  </a:lnTo>
                  <a:lnTo>
                    <a:pt x="6" y="16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0" name="Google Shape;800;p2"/>
            <p:cNvSpPr/>
            <p:nvPr/>
          </p:nvSpPr>
          <p:spPr>
            <a:xfrm>
              <a:off x="1522413" y="2998788"/>
              <a:ext cx="6350" cy="9525"/>
            </a:xfrm>
            <a:custGeom>
              <a:rect b="b" l="l" r="r" t="t"/>
              <a:pathLst>
                <a:path extrusionOk="0" h="6" w="4">
                  <a:moveTo>
                    <a:pt x="2" y="2"/>
                  </a:moveTo>
                  <a:lnTo>
                    <a:pt x="4" y="6"/>
                  </a:lnTo>
                  <a:lnTo>
                    <a:pt x="2" y="6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1" name="Google Shape;801;p2"/>
            <p:cNvSpPr/>
            <p:nvPr/>
          </p:nvSpPr>
          <p:spPr>
            <a:xfrm>
              <a:off x="1519238" y="3014663"/>
              <a:ext cx="9525" cy="6350"/>
            </a:xfrm>
            <a:custGeom>
              <a:rect b="b" l="l" r="r" t="t"/>
              <a:pathLst>
                <a:path extrusionOk="0" h="4" w="6">
                  <a:moveTo>
                    <a:pt x="6" y="0"/>
                  </a:moveTo>
                  <a:lnTo>
                    <a:pt x="6" y="4"/>
                  </a:lnTo>
                  <a:lnTo>
                    <a:pt x="4" y="4"/>
                  </a:lnTo>
                  <a:lnTo>
                    <a:pt x="0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2" name="Google Shape;802;p2"/>
            <p:cNvSpPr/>
            <p:nvPr/>
          </p:nvSpPr>
          <p:spPr>
            <a:xfrm>
              <a:off x="1449388" y="2941638"/>
              <a:ext cx="28575" cy="34925"/>
            </a:xfrm>
            <a:custGeom>
              <a:rect b="b" l="l" r="r" t="t"/>
              <a:pathLst>
                <a:path extrusionOk="0" h="22" w="18">
                  <a:moveTo>
                    <a:pt x="18" y="6"/>
                  </a:moveTo>
                  <a:lnTo>
                    <a:pt x="18" y="10"/>
                  </a:lnTo>
                  <a:lnTo>
                    <a:pt x="16" y="8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8" y="20"/>
                  </a:lnTo>
                  <a:lnTo>
                    <a:pt x="8" y="12"/>
                  </a:lnTo>
                  <a:lnTo>
                    <a:pt x="10" y="20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4"/>
                  </a:lnTo>
                  <a:lnTo>
                    <a:pt x="18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3" name="Google Shape;803;p2"/>
            <p:cNvSpPr/>
            <p:nvPr/>
          </p:nvSpPr>
          <p:spPr>
            <a:xfrm>
              <a:off x="1506538" y="3017838"/>
              <a:ext cx="34925" cy="60325"/>
            </a:xfrm>
            <a:custGeom>
              <a:rect b="b" l="l" r="r" t="t"/>
              <a:pathLst>
                <a:path extrusionOk="0" h="38" w="22">
                  <a:moveTo>
                    <a:pt x="12" y="8"/>
                  </a:moveTo>
                  <a:lnTo>
                    <a:pt x="16" y="14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16" y="18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2" y="38"/>
                  </a:lnTo>
                  <a:lnTo>
                    <a:pt x="20" y="38"/>
                  </a:lnTo>
                  <a:lnTo>
                    <a:pt x="18" y="32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6" y="24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18"/>
                  </a:lnTo>
                  <a:lnTo>
                    <a:pt x="4" y="16"/>
                  </a:lnTo>
                  <a:lnTo>
                    <a:pt x="6" y="12"/>
                  </a:lnTo>
                  <a:lnTo>
                    <a:pt x="6" y="6"/>
                  </a:lnTo>
                  <a:lnTo>
                    <a:pt x="0" y="10"/>
                  </a:lnTo>
                  <a:lnTo>
                    <a:pt x="2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8" y="6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4" name="Google Shape;804;p2"/>
            <p:cNvSpPr/>
            <p:nvPr/>
          </p:nvSpPr>
          <p:spPr>
            <a:xfrm>
              <a:off x="1547813" y="3033713"/>
              <a:ext cx="19050" cy="28575"/>
            </a:xfrm>
            <a:custGeom>
              <a:rect b="b" l="l" r="r" t="t"/>
              <a:pathLst>
                <a:path extrusionOk="0" h="18" w="12">
                  <a:moveTo>
                    <a:pt x="6" y="16"/>
                  </a:moveTo>
                  <a:lnTo>
                    <a:pt x="6" y="14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0" y="14"/>
                  </a:lnTo>
                  <a:lnTo>
                    <a:pt x="10" y="8"/>
                  </a:lnTo>
                  <a:lnTo>
                    <a:pt x="8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6" y="8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5" name="Google Shape;805;p2"/>
            <p:cNvSpPr/>
            <p:nvPr/>
          </p:nvSpPr>
          <p:spPr>
            <a:xfrm>
              <a:off x="1516063" y="3059113"/>
              <a:ext cx="9525" cy="19050"/>
            </a:xfrm>
            <a:custGeom>
              <a:rect b="b" l="l" r="r" t="t"/>
              <a:pathLst>
                <a:path extrusionOk="0" h="12" w="6">
                  <a:moveTo>
                    <a:pt x="4" y="6"/>
                  </a:moveTo>
                  <a:lnTo>
                    <a:pt x="6" y="12"/>
                  </a:lnTo>
                  <a:lnTo>
                    <a:pt x="4" y="12"/>
                  </a:lnTo>
                  <a:lnTo>
                    <a:pt x="2" y="6"/>
                  </a:lnTo>
                  <a:lnTo>
                    <a:pt x="0" y="0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6" name="Google Shape;806;p2"/>
            <p:cNvSpPr/>
            <p:nvPr/>
          </p:nvSpPr>
          <p:spPr>
            <a:xfrm>
              <a:off x="1550988" y="305911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7" name="Google Shape;807;p2"/>
            <p:cNvSpPr/>
            <p:nvPr/>
          </p:nvSpPr>
          <p:spPr>
            <a:xfrm>
              <a:off x="1519238" y="3100388"/>
              <a:ext cx="28575" cy="34925"/>
            </a:xfrm>
            <a:custGeom>
              <a:rect b="b" l="l" r="r" t="t"/>
              <a:pathLst>
                <a:path extrusionOk="0" h="22" w="18">
                  <a:moveTo>
                    <a:pt x="14" y="2"/>
                  </a:moveTo>
                  <a:lnTo>
                    <a:pt x="18" y="0"/>
                  </a:lnTo>
                  <a:lnTo>
                    <a:pt x="18" y="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8" y="18"/>
                  </a:lnTo>
                  <a:lnTo>
                    <a:pt x="10" y="16"/>
                  </a:lnTo>
                  <a:lnTo>
                    <a:pt x="10" y="14"/>
                  </a:lnTo>
                  <a:lnTo>
                    <a:pt x="4" y="12"/>
                  </a:lnTo>
                  <a:lnTo>
                    <a:pt x="0" y="4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4" y="2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8" name="Google Shape;808;p2"/>
            <p:cNvSpPr/>
            <p:nvPr/>
          </p:nvSpPr>
          <p:spPr>
            <a:xfrm>
              <a:off x="1535113" y="3132138"/>
              <a:ext cx="25400" cy="38100"/>
            </a:xfrm>
            <a:custGeom>
              <a:rect b="b" l="l" r="r" t="t"/>
              <a:pathLst>
                <a:path extrusionOk="0" h="24" w="16">
                  <a:moveTo>
                    <a:pt x="4" y="12"/>
                  </a:moveTo>
                  <a:lnTo>
                    <a:pt x="4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4"/>
                  </a:lnTo>
                  <a:lnTo>
                    <a:pt x="8" y="0"/>
                  </a:lnTo>
                  <a:lnTo>
                    <a:pt x="10" y="4"/>
                  </a:lnTo>
                  <a:lnTo>
                    <a:pt x="6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6" y="12"/>
                  </a:lnTo>
                  <a:lnTo>
                    <a:pt x="12" y="18"/>
                  </a:lnTo>
                  <a:lnTo>
                    <a:pt x="16" y="24"/>
                  </a:lnTo>
                  <a:lnTo>
                    <a:pt x="4" y="12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9" name="Google Shape;809;p2"/>
            <p:cNvSpPr/>
            <p:nvPr/>
          </p:nvSpPr>
          <p:spPr>
            <a:xfrm>
              <a:off x="1573213" y="310356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2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0" name="Google Shape;810;p2"/>
            <p:cNvSpPr/>
            <p:nvPr/>
          </p:nvSpPr>
          <p:spPr>
            <a:xfrm>
              <a:off x="1573213" y="3119438"/>
              <a:ext cx="15875" cy="15875"/>
            </a:xfrm>
            <a:custGeom>
              <a:rect b="b" l="l" r="r" t="t"/>
              <a:pathLst>
                <a:path extrusionOk="0" h="10" w="10">
                  <a:moveTo>
                    <a:pt x="0" y="0"/>
                  </a:moveTo>
                  <a:lnTo>
                    <a:pt x="8" y="2"/>
                  </a:lnTo>
                  <a:lnTo>
                    <a:pt x="1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1" name="Google Shape;811;p2"/>
            <p:cNvSpPr/>
            <p:nvPr/>
          </p:nvSpPr>
          <p:spPr>
            <a:xfrm>
              <a:off x="1579563" y="3109913"/>
              <a:ext cx="15875" cy="25400"/>
            </a:xfrm>
            <a:custGeom>
              <a:rect b="b" l="l" r="r" t="t"/>
              <a:pathLst>
                <a:path extrusionOk="0" h="16" w="10">
                  <a:moveTo>
                    <a:pt x="6" y="6"/>
                  </a:moveTo>
                  <a:lnTo>
                    <a:pt x="10" y="10"/>
                  </a:lnTo>
                  <a:lnTo>
                    <a:pt x="10" y="16"/>
                  </a:lnTo>
                  <a:lnTo>
                    <a:pt x="4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2" name="Google Shape;812;p2"/>
            <p:cNvSpPr/>
            <p:nvPr/>
          </p:nvSpPr>
          <p:spPr>
            <a:xfrm>
              <a:off x="1601788" y="3144838"/>
              <a:ext cx="6350" cy="12700"/>
            </a:xfrm>
            <a:custGeom>
              <a:rect b="b" l="l" r="r" t="t"/>
              <a:pathLst>
                <a:path extrusionOk="0" h="8" w="4">
                  <a:moveTo>
                    <a:pt x="0" y="0"/>
                  </a:moveTo>
                  <a:lnTo>
                    <a:pt x="4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3" name="Google Shape;813;p2"/>
            <p:cNvSpPr/>
            <p:nvPr/>
          </p:nvSpPr>
          <p:spPr>
            <a:xfrm>
              <a:off x="750888" y="3122613"/>
              <a:ext cx="25400" cy="25400"/>
            </a:xfrm>
            <a:custGeom>
              <a:rect b="b" l="l" r="r" t="t"/>
              <a:pathLst>
                <a:path extrusionOk="0" h="16" w="16">
                  <a:moveTo>
                    <a:pt x="0" y="16"/>
                  </a:moveTo>
                  <a:lnTo>
                    <a:pt x="6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4" name="Google Shape;814;p2"/>
            <p:cNvSpPr/>
            <p:nvPr/>
          </p:nvSpPr>
          <p:spPr>
            <a:xfrm>
              <a:off x="779463" y="3103563"/>
              <a:ext cx="31750" cy="25400"/>
            </a:xfrm>
            <a:custGeom>
              <a:rect b="b" l="l" r="r" t="t"/>
              <a:pathLst>
                <a:path extrusionOk="0" h="16" w="20">
                  <a:moveTo>
                    <a:pt x="2" y="16"/>
                  </a:moveTo>
                  <a:lnTo>
                    <a:pt x="0" y="16"/>
                  </a:lnTo>
                  <a:lnTo>
                    <a:pt x="6" y="14"/>
                  </a:lnTo>
                  <a:lnTo>
                    <a:pt x="10" y="8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0"/>
                  </a:lnTo>
                  <a:lnTo>
                    <a:pt x="20" y="2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5" name="Google Shape;815;p2"/>
            <p:cNvSpPr/>
            <p:nvPr/>
          </p:nvSpPr>
          <p:spPr>
            <a:xfrm>
              <a:off x="817563" y="30972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4" y="2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6" name="Google Shape;816;p2"/>
            <p:cNvSpPr/>
            <p:nvPr/>
          </p:nvSpPr>
          <p:spPr>
            <a:xfrm>
              <a:off x="887413" y="3087688"/>
              <a:ext cx="3175" cy="3175"/>
            </a:xfrm>
            <a:custGeom>
              <a:rect b="b" l="l" r="r" t="t"/>
              <a:pathLst>
                <a:path extrusionOk="0" h="2" w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7" name="Google Shape;817;p2"/>
            <p:cNvSpPr/>
            <p:nvPr/>
          </p:nvSpPr>
          <p:spPr>
            <a:xfrm>
              <a:off x="928688" y="305276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2" y="2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8" name="Google Shape;818;p2"/>
            <p:cNvSpPr/>
            <p:nvPr/>
          </p:nvSpPr>
          <p:spPr>
            <a:xfrm>
              <a:off x="1058863" y="3008313"/>
              <a:ext cx="3175" cy="6350"/>
            </a:xfrm>
            <a:custGeom>
              <a:rect b="b" l="l" r="r" t="t"/>
              <a:pathLst>
                <a:path extrusionOk="0" h="4" w="2">
                  <a:moveTo>
                    <a:pt x="0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9" name="Google Shape;819;p2"/>
            <p:cNvSpPr/>
            <p:nvPr/>
          </p:nvSpPr>
          <p:spPr>
            <a:xfrm>
              <a:off x="1068388" y="3008313"/>
              <a:ext cx="3175" cy="3175"/>
            </a:xfrm>
            <a:custGeom>
              <a:rect b="b" l="l" r="r" t="t"/>
              <a:pathLst>
                <a:path extrusionOk="0" h="2" w="2">
                  <a:moveTo>
                    <a:pt x="2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0" name="Google Shape;820;p2"/>
            <p:cNvSpPr/>
            <p:nvPr/>
          </p:nvSpPr>
          <p:spPr>
            <a:xfrm>
              <a:off x="1058863" y="2954338"/>
              <a:ext cx="53975" cy="47625"/>
            </a:xfrm>
            <a:custGeom>
              <a:rect b="b" l="l" r="r" t="t"/>
              <a:pathLst>
                <a:path extrusionOk="0" h="30" w="34">
                  <a:moveTo>
                    <a:pt x="0" y="16"/>
                  </a:moveTo>
                  <a:lnTo>
                    <a:pt x="4" y="10"/>
                  </a:lnTo>
                  <a:lnTo>
                    <a:pt x="8" y="8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4" y="8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6" y="8"/>
                  </a:lnTo>
                  <a:lnTo>
                    <a:pt x="22" y="4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30" y="2"/>
                  </a:lnTo>
                  <a:lnTo>
                    <a:pt x="30" y="10"/>
                  </a:lnTo>
                  <a:lnTo>
                    <a:pt x="34" y="10"/>
                  </a:lnTo>
                  <a:lnTo>
                    <a:pt x="32" y="12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6" y="14"/>
                  </a:lnTo>
                  <a:lnTo>
                    <a:pt x="22" y="16"/>
                  </a:lnTo>
                  <a:lnTo>
                    <a:pt x="24" y="18"/>
                  </a:lnTo>
                  <a:lnTo>
                    <a:pt x="16" y="22"/>
                  </a:lnTo>
                  <a:lnTo>
                    <a:pt x="14" y="28"/>
                  </a:lnTo>
                  <a:lnTo>
                    <a:pt x="10" y="30"/>
                  </a:lnTo>
                  <a:lnTo>
                    <a:pt x="12" y="26"/>
                  </a:lnTo>
                  <a:lnTo>
                    <a:pt x="10" y="24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1" name="Google Shape;821;p2"/>
            <p:cNvSpPr/>
            <p:nvPr/>
          </p:nvSpPr>
          <p:spPr>
            <a:xfrm>
              <a:off x="1093788" y="2935288"/>
              <a:ext cx="22225" cy="15875"/>
            </a:xfrm>
            <a:custGeom>
              <a:rect b="b" l="l" r="r" t="t"/>
              <a:pathLst>
                <a:path extrusionOk="0" h="10" w="14">
                  <a:moveTo>
                    <a:pt x="4" y="4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2" y="10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2" name="Google Shape;822;p2"/>
            <p:cNvSpPr/>
            <p:nvPr/>
          </p:nvSpPr>
          <p:spPr>
            <a:xfrm>
              <a:off x="1103313" y="2928938"/>
              <a:ext cx="6350" cy="3175"/>
            </a:xfrm>
            <a:custGeom>
              <a:rect b="b" l="l" r="r" t="t"/>
              <a:pathLst>
                <a:path extrusionOk="0" h="2" w="4">
                  <a:moveTo>
                    <a:pt x="0" y="0"/>
                  </a:moveTo>
                  <a:lnTo>
                    <a:pt x="4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3" name="Google Shape;823;p2"/>
            <p:cNvSpPr/>
            <p:nvPr/>
          </p:nvSpPr>
          <p:spPr>
            <a:xfrm>
              <a:off x="1204913" y="2855913"/>
              <a:ext cx="19050" cy="22225"/>
            </a:xfrm>
            <a:custGeom>
              <a:rect b="b" l="l" r="r" t="t"/>
              <a:pathLst>
                <a:path extrusionOk="0" h="14" w="12">
                  <a:moveTo>
                    <a:pt x="2" y="1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4" y="12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4" name="Google Shape;824;p2"/>
            <p:cNvSpPr/>
            <p:nvPr/>
          </p:nvSpPr>
          <p:spPr>
            <a:xfrm>
              <a:off x="1230313" y="2849563"/>
              <a:ext cx="9525" cy="9525"/>
            </a:xfrm>
            <a:custGeom>
              <a:rect b="b" l="l" r="r" t="t"/>
              <a:pathLst>
                <a:path extrusionOk="0" h="6" w="6">
                  <a:moveTo>
                    <a:pt x="0" y="4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5" name="Google Shape;825;p2"/>
            <p:cNvSpPr/>
            <p:nvPr/>
          </p:nvSpPr>
          <p:spPr>
            <a:xfrm>
              <a:off x="922338" y="2919413"/>
              <a:ext cx="6350" cy="9525"/>
            </a:xfrm>
            <a:custGeom>
              <a:rect b="b" l="l" r="r" t="t"/>
              <a:pathLst>
                <a:path extrusionOk="0" h="6" w="4">
                  <a:moveTo>
                    <a:pt x="4" y="0"/>
                  </a:moveTo>
                  <a:lnTo>
                    <a:pt x="4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6" name="Google Shape;826;p2"/>
            <p:cNvSpPr/>
            <p:nvPr/>
          </p:nvSpPr>
          <p:spPr>
            <a:xfrm>
              <a:off x="788988" y="2855913"/>
              <a:ext cx="38100" cy="25400"/>
            </a:xfrm>
            <a:custGeom>
              <a:rect b="b" l="l" r="r" t="t"/>
              <a:pathLst>
                <a:path extrusionOk="0" h="16" w="24">
                  <a:moveTo>
                    <a:pt x="0" y="2"/>
                  </a:moveTo>
                  <a:lnTo>
                    <a:pt x="16" y="0"/>
                  </a:lnTo>
                  <a:lnTo>
                    <a:pt x="24" y="2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18" y="16"/>
                  </a:lnTo>
                  <a:lnTo>
                    <a:pt x="4" y="1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7" name="Google Shape;827;p2"/>
            <p:cNvSpPr/>
            <p:nvPr/>
          </p:nvSpPr>
          <p:spPr>
            <a:xfrm>
              <a:off x="833438" y="2833688"/>
              <a:ext cx="22225" cy="22225"/>
            </a:xfrm>
            <a:custGeom>
              <a:rect b="b" l="l" r="r" t="t"/>
              <a:pathLst>
                <a:path extrusionOk="0" h="14" w="14">
                  <a:moveTo>
                    <a:pt x="0" y="6"/>
                  </a:moveTo>
                  <a:lnTo>
                    <a:pt x="6" y="0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8" y="14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8" name="Google Shape;828;p2"/>
            <p:cNvSpPr/>
            <p:nvPr/>
          </p:nvSpPr>
          <p:spPr>
            <a:xfrm>
              <a:off x="2582863" y="3373438"/>
              <a:ext cx="31750" cy="12700"/>
            </a:xfrm>
            <a:custGeom>
              <a:rect b="b" l="l" r="r" t="t"/>
              <a:pathLst>
                <a:path extrusionOk="0" h="8" w="20">
                  <a:moveTo>
                    <a:pt x="14" y="0"/>
                  </a:moveTo>
                  <a:lnTo>
                    <a:pt x="0" y="0"/>
                  </a:lnTo>
                  <a:lnTo>
                    <a:pt x="8" y="4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6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9" name="Google Shape;829;p2"/>
            <p:cNvSpPr/>
            <p:nvPr/>
          </p:nvSpPr>
          <p:spPr>
            <a:xfrm>
              <a:off x="2881313" y="3189288"/>
              <a:ext cx="15875" cy="15875"/>
            </a:xfrm>
            <a:custGeom>
              <a:rect b="b" l="l" r="r" t="t"/>
              <a:pathLst>
                <a:path extrusionOk="0" h="10" w="10">
                  <a:moveTo>
                    <a:pt x="6" y="10"/>
                  </a:move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0" name="Google Shape;830;p2"/>
            <p:cNvSpPr/>
            <p:nvPr/>
          </p:nvSpPr>
          <p:spPr>
            <a:xfrm>
              <a:off x="1976438" y="2754313"/>
              <a:ext cx="19050" cy="9525"/>
            </a:xfrm>
            <a:custGeom>
              <a:rect b="b" l="l" r="r" t="t"/>
              <a:pathLst>
                <a:path extrusionOk="0" h="6" w="12">
                  <a:moveTo>
                    <a:pt x="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1" name="Google Shape;831;p2"/>
            <p:cNvSpPr/>
            <p:nvPr/>
          </p:nvSpPr>
          <p:spPr>
            <a:xfrm>
              <a:off x="1947863" y="2786063"/>
              <a:ext cx="19050" cy="12700"/>
            </a:xfrm>
            <a:custGeom>
              <a:rect b="b" l="l" r="r" t="t"/>
              <a:pathLst>
                <a:path extrusionOk="0" h="8" w="12">
                  <a:moveTo>
                    <a:pt x="0" y="4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2" name="Google Shape;832;p2"/>
            <p:cNvSpPr/>
            <p:nvPr/>
          </p:nvSpPr>
          <p:spPr>
            <a:xfrm>
              <a:off x="1871663" y="2817813"/>
              <a:ext cx="9525" cy="12700"/>
            </a:xfrm>
            <a:custGeom>
              <a:rect b="b" l="l" r="r" t="t"/>
              <a:pathLst>
                <a:path extrusionOk="0" h="8" w="6">
                  <a:moveTo>
                    <a:pt x="2" y="2"/>
                  </a:moveTo>
                  <a:lnTo>
                    <a:pt x="6" y="4"/>
                  </a:lnTo>
                  <a:lnTo>
                    <a:pt x="6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3" name="Google Shape;833;p2"/>
            <p:cNvSpPr/>
            <p:nvPr/>
          </p:nvSpPr>
          <p:spPr>
            <a:xfrm>
              <a:off x="4465638" y="2868613"/>
              <a:ext cx="6350" cy="6350"/>
            </a:xfrm>
            <a:custGeom>
              <a:rect b="b" l="l" r="r" t="t"/>
              <a:pathLst>
                <a:path extrusionOk="0" h="4" w="4">
                  <a:moveTo>
                    <a:pt x="0" y="4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4" name="Google Shape;834;p2"/>
            <p:cNvSpPr/>
            <p:nvPr/>
          </p:nvSpPr>
          <p:spPr>
            <a:xfrm>
              <a:off x="744538" y="2722563"/>
              <a:ext cx="15875" cy="12700"/>
            </a:xfrm>
            <a:custGeom>
              <a:rect b="b" l="l" r="r" t="t"/>
              <a:pathLst>
                <a:path extrusionOk="0" h="8" w="10">
                  <a:moveTo>
                    <a:pt x="0" y="0"/>
                  </a:moveTo>
                  <a:lnTo>
                    <a:pt x="10" y="0"/>
                  </a:lnTo>
                  <a:lnTo>
                    <a:pt x="10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5" name="Google Shape;835;p2"/>
            <p:cNvSpPr/>
            <p:nvPr/>
          </p:nvSpPr>
          <p:spPr>
            <a:xfrm>
              <a:off x="2487613" y="4148138"/>
              <a:ext cx="92075" cy="92075"/>
            </a:xfrm>
            <a:custGeom>
              <a:rect b="b" l="l" r="r" t="t"/>
              <a:pathLst>
                <a:path extrusionOk="0" h="58" w="58">
                  <a:moveTo>
                    <a:pt x="54" y="0"/>
                  </a:moveTo>
                  <a:lnTo>
                    <a:pt x="44" y="6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10"/>
                  </a:lnTo>
                  <a:lnTo>
                    <a:pt x="30" y="10"/>
                  </a:lnTo>
                  <a:lnTo>
                    <a:pt x="24" y="16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0" y="22"/>
                  </a:lnTo>
                  <a:lnTo>
                    <a:pt x="8" y="26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24" y="54"/>
                  </a:lnTo>
                  <a:lnTo>
                    <a:pt x="26" y="52"/>
                  </a:lnTo>
                  <a:lnTo>
                    <a:pt x="24" y="48"/>
                  </a:lnTo>
                  <a:lnTo>
                    <a:pt x="24" y="42"/>
                  </a:lnTo>
                  <a:lnTo>
                    <a:pt x="28" y="42"/>
                  </a:lnTo>
                  <a:lnTo>
                    <a:pt x="36" y="50"/>
                  </a:lnTo>
                  <a:lnTo>
                    <a:pt x="36" y="52"/>
                  </a:lnTo>
                  <a:lnTo>
                    <a:pt x="38" y="54"/>
                  </a:lnTo>
                  <a:lnTo>
                    <a:pt x="40" y="54"/>
                  </a:lnTo>
                  <a:lnTo>
                    <a:pt x="46" y="58"/>
                  </a:lnTo>
                  <a:lnTo>
                    <a:pt x="52" y="56"/>
                  </a:lnTo>
                  <a:lnTo>
                    <a:pt x="50" y="48"/>
                  </a:lnTo>
                  <a:lnTo>
                    <a:pt x="52" y="44"/>
                  </a:lnTo>
                  <a:lnTo>
                    <a:pt x="54" y="20"/>
                  </a:lnTo>
                  <a:lnTo>
                    <a:pt x="56" y="10"/>
                  </a:lnTo>
                  <a:lnTo>
                    <a:pt x="58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6" name="Google Shape;836;p2"/>
            <p:cNvSpPr/>
            <p:nvPr/>
          </p:nvSpPr>
          <p:spPr>
            <a:xfrm>
              <a:off x="2620963" y="4471988"/>
              <a:ext cx="266700" cy="387350"/>
            </a:xfrm>
            <a:custGeom>
              <a:rect b="b" l="l" r="r" t="t"/>
              <a:pathLst>
                <a:path extrusionOk="0" h="244" w="168">
                  <a:moveTo>
                    <a:pt x="164" y="220"/>
                  </a:moveTo>
                  <a:lnTo>
                    <a:pt x="162" y="220"/>
                  </a:lnTo>
                  <a:lnTo>
                    <a:pt x="156" y="216"/>
                  </a:lnTo>
                  <a:lnTo>
                    <a:pt x="154" y="214"/>
                  </a:lnTo>
                  <a:lnTo>
                    <a:pt x="152" y="210"/>
                  </a:lnTo>
                  <a:lnTo>
                    <a:pt x="156" y="208"/>
                  </a:lnTo>
                  <a:lnTo>
                    <a:pt x="158" y="208"/>
                  </a:lnTo>
                  <a:lnTo>
                    <a:pt x="160" y="210"/>
                  </a:lnTo>
                  <a:lnTo>
                    <a:pt x="160" y="208"/>
                  </a:lnTo>
                  <a:lnTo>
                    <a:pt x="162" y="202"/>
                  </a:lnTo>
                  <a:lnTo>
                    <a:pt x="160" y="196"/>
                  </a:lnTo>
                  <a:lnTo>
                    <a:pt x="164" y="192"/>
                  </a:lnTo>
                  <a:lnTo>
                    <a:pt x="164" y="170"/>
                  </a:lnTo>
                  <a:lnTo>
                    <a:pt x="168" y="164"/>
                  </a:lnTo>
                  <a:lnTo>
                    <a:pt x="156" y="144"/>
                  </a:lnTo>
                  <a:lnTo>
                    <a:pt x="148" y="146"/>
                  </a:lnTo>
                  <a:lnTo>
                    <a:pt x="144" y="144"/>
                  </a:lnTo>
                  <a:lnTo>
                    <a:pt x="144" y="122"/>
                  </a:lnTo>
                  <a:lnTo>
                    <a:pt x="136" y="128"/>
                  </a:lnTo>
                  <a:lnTo>
                    <a:pt x="130" y="132"/>
                  </a:lnTo>
                  <a:lnTo>
                    <a:pt x="122" y="130"/>
                  </a:lnTo>
                  <a:lnTo>
                    <a:pt x="120" y="124"/>
                  </a:lnTo>
                  <a:lnTo>
                    <a:pt x="112" y="124"/>
                  </a:lnTo>
                  <a:lnTo>
                    <a:pt x="112" y="118"/>
                  </a:lnTo>
                  <a:lnTo>
                    <a:pt x="104" y="108"/>
                  </a:lnTo>
                  <a:lnTo>
                    <a:pt x="100" y="100"/>
                  </a:lnTo>
                  <a:lnTo>
                    <a:pt x="104" y="88"/>
                  </a:lnTo>
                  <a:lnTo>
                    <a:pt x="110" y="86"/>
                  </a:lnTo>
                  <a:lnTo>
                    <a:pt x="110" y="76"/>
                  </a:lnTo>
                  <a:lnTo>
                    <a:pt x="118" y="66"/>
                  </a:lnTo>
                  <a:lnTo>
                    <a:pt x="130" y="60"/>
                  </a:lnTo>
                  <a:lnTo>
                    <a:pt x="144" y="54"/>
                  </a:lnTo>
                  <a:lnTo>
                    <a:pt x="150" y="54"/>
                  </a:lnTo>
                  <a:lnTo>
                    <a:pt x="152" y="54"/>
                  </a:lnTo>
                  <a:lnTo>
                    <a:pt x="146" y="50"/>
                  </a:lnTo>
                  <a:lnTo>
                    <a:pt x="144" y="48"/>
                  </a:lnTo>
                  <a:lnTo>
                    <a:pt x="144" y="46"/>
                  </a:lnTo>
                  <a:lnTo>
                    <a:pt x="150" y="36"/>
                  </a:lnTo>
                  <a:lnTo>
                    <a:pt x="148" y="32"/>
                  </a:lnTo>
                  <a:lnTo>
                    <a:pt x="138" y="28"/>
                  </a:lnTo>
                  <a:lnTo>
                    <a:pt x="134" y="30"/>
                  </a:lnTo>
                  <a:lnTo>
                    <a:pt x="126" y="28"/>
                  </a:lnTo>
                  <a:lnTo>
                    <a:pt x="120" y="32"/>
                  </a:lnTo>
                  <a:lnTo>
                    <a:pt x="110" y="30"/>
                  </a:lnTo>
                  <a:lnTo>
                    <a:pt x="108" y="28"/>
                  </a:lnTo>
                  <a:lnTo>
                    <a:pt x="108" y="24"/>
                  </a:lnTo>
                  <a:lnTo>
                    <a:pt x="104" y="22"/>
                  </a:lnTo>
                  <a:lnTo>
                    <a:pt x="102" y="14"/>
                  </a:lnTo>
                  <a:lnTo>
                    <a:pt x="96" y="12"/>
                  </a:lnTo>
                  <a:lnTo>
                    <a:pt x="92" y="6"/>
                  </a:lnTo>
                  <a:lnTo>
                    <a:pt x="88" y="2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6" y="2"/>
                  </a:lnTo>
                  <a:lnTo>
                    <a:pt x="82" y="12"/>
                  </a:lnTo>
                  <a:lnTo>
                    <a:pt x="80" y="12"/>
                  </a:lnTo>
                  <a:lnTo>
                    <a:pt x="74" y="22"/>
                  </a:lnTo>
                  <a:lnTo>
                    <a:pt x="62" y="32"/>
                  </a:lnTo>
                  <a:lnTo>
                    <a:pt x="44" y="40"/>
                  </a:lnTo>
                  <a:lnTo>
                    <a:pt x="42" y="46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4" y="60"/>
                  </a:lnTo>
                  <a:lnTo>
                    <a:pt x="30" y="64"/>
                  </a:lnTo>
                  <a:lnTo>
                    <a:pt x="24" y="64"/>
                  </a:lnTo>
                  <a:lnTo>
                    <a:pt x="22" y="60"/>
                  </a:lnTo>
                  <a:lnTo>
                    <a:pt x="18" y="60"/>
                  </a:lnTo>
                  <a:lnTo>
                    <a:pt x="16" y="58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4" y="50"/>
                  </a:lnTo>
                  <a:lnTo>
                    <a:pt x="12" y="44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6" y="72"/>
                  </a:lnTo>
                  <a:lnTo>
                    <a:pt x="2" y="76"/>
                  </a:lnTo>
                  <a:lnTo>
                    <a:pt x="18" y="88"/>
                  </a:lnTo>
                  <a:lnTo>
                    <a:pt x="22" y="94"/>
                  </a:lnTo>
                  <a:lnTo>
                    <a:pt x="26" y="102"/>
                  </a:lnTo>
                  <a:lnTo>
                    <a:pt x="32" y="110"/>
                  </a:lnTo>
                  <a:lnTo>
                    <a:pt x="42" y="134"/>
                  </a:lnTo>
                  <a:lnTo>
                    <a:pt x="46" y="140"/>
                  </a:lnTo>
                  <a:lnTo>
                    <a:pt x="48" y="152"/>
                  </a:lnTo>
                  <a:lnTo>
                    <a:pt x="54" y="156"/>
                  </a:lnTo>
                  <a:lnTo>
                    <a:pt x="62" y="172"/>
                  </a:lnTo>
                  <a:lnTo>
                    <a:pt x="66" y="176"/>
                  </a:lnTo>
                  <a:lnTo>
                    <a:pt x="68" y="184"/>
                  </a:lnTo>
                  <a:lnTo>
                    <a:pt x="66" y="186"/>
                  </a:lnTo>
                  <a:lnTo>
                    <a:pt x="66" y="190"/>
                  </a:lnTo>
                  <a:lnTo>
                    <a:pt x="82" y="204"/>
                  </a:lnTo>
                  <a:lnTo>
                    <a:pt x="100" y="216"/>
                  </a:lnTo>
                  <a:lnTo>
                    <a:pt x="120" y="224"/>
                  </a:lnTo>
                  <a:lnTo>
                    <a:pt x="128" y="230"/>
                  </a:lnTo>
                  <a:lnTo>
                    <a:pt x="138" y="240"/>
                  </a:lnTo>
                  <a:lnTo>
                    <a:pt x="144" y="244"/>
                  </a:lnTo>
                  <a:lnTo>
                    <a:pt x="146" y="242"/>
                  </a:lnTo>
                  <a:lnTo>
                    <a:pt x="152" y="242"/>
                  </a:lnTo>
                  <a:lnTo>
                    <a:pt x="156" y="236"/>
                  </a:lnTo>
                  <a:lnTo>
                    <a:pt x="156" y="232"/>
                  </a:lnTo>
                  <a:lnTo>
                    <a:pt x="164" y="220"/>
                  </a:lnTo>
                  <a:lnTo>
                    <a:pt x="164" y="22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7" name="Google Shape;837;p2"/>
            <p:cNvSpPr/>
            <p:nvPr/>
          </p:nvSpPr>
          <p:spPr>
            <a:xfrm>
              <a:off x="3243263" y="5141913"/>
              <a:ext cx="34925" cy="50800"/>
            </a:xfrm>
            <a:custGeom>
              <a:rect b="b" l="l" r="r" t="t"/>
              <a:pathLst>
                <a:path extrusionOk="0" h="32" w="22">
                  <a:moveTo>
                    <a:pt x="14" y="0"/>
                  </a:moveTo>
                  <a:lnTo>
                    <a:pt x="16" y="6"/>
                  </a:lnTo>
                  <a:lnTo>
                    <a:pt x="22" y="4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14" y="18"/>
                  </a:lnTo>
                  <a:lnTo>
                    <a:pt x="14" y="24"/>
                  </a:lnTo>
                  <a:lnTo>
                    <a:pt x="6" y="28"/>
                  </a:lnTo>
                  <a:lnTo>
                    <a:pt x="2" y="30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12" y="8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2"/>
            <p:cNvSpPr/>
            <p:nvPr/>
          </p:nvSpPr>
          <p:spPr>
            <a:xfrm>
              <a:off x="4310063" y="4281488"/>
              <a:ext cx="41275" cy="60325"/>
            </a:xfrm>
            <a:custGeom>
              <a:rect b="b" l="l" r="r" t="t"/>
              <a:pathLst>
                <a:path extrusionOk="0" h="38" w="26">
                  <a:moveTo>
                    <a:pt x="20" y="10"/>
                  </a:moveTo>
                  <a:lnTo>
                    <a:pt x="16" y="10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6"/>
                  </a:lnTo>
                  <a:lnTo>
                    <a:pt x="4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10" y="16"/>
                  </a:lnTo>
                  <a:lnTo>
                    <a:pt x="12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8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8" y="20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20" y="22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22" y="30"/>
                  </a:lnTo>
                  <a:lnTo>
                    <a:pt x="20" y="30"/>
                  </a:lnTo>
                  <a:lnTo>
                    <a:pt x="24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4" y="30"/>
                  </a:lnTo>
                  <a:lnTo>
                    <a:pt x="10" y="28"/>
                  </a:lnTo>
                  <a:lnTo>
                    <a:pt x="12" y="32"/>
                  </a:lnTo>
                  <a:lnTo>
                    <a:pt x="20" y="34"/>
                  </a:lnTo>
                  <a:lnTo>
                    <a:pt x="20" y="38"/>
                  </a:lnTo>
                  <a:lnTo>
                    <a:pt x="22" y="36"/>
                  </a:lnTo>
                  <a:lnTo>
                    <a:pt x="22" y="38"/>
                  </a:lnTo>
                  <a:lnTo>
                    <a:pt x="22" y="36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4" y="30"/>
                  </a:lnTo>
                  <a:lnTo>
                    <a:pt x="24" y="22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4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6" y="10"/>
                  </a:lnTo>
                  <a:lnTo>
                    <a:pt x="22" y="8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2" y="14"/>
                  </a:lnTo>
                  <a:lnTo>
                    <a:pt x="22" y="18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2"/>
            <p:cNvSpPr/>
            <p:nvPr/>
          </p:nvSpPr>
          <p:spPr>
            <a:xfrm>
              <a:off x="4621213" y="4167188"/>
              <a:ext cx="44450" cy="38100"/>
            </a:xfrm>
            <a:custGeom>
              <a:rect b="b" l="l" r="r" t="t"/>
              <a:pathLst>
                <a:path extrusionOk="0" h="24" w="28">
                  <a:moveTo>
                    <a:pt x="20" y="20"/>
                  </a:moveTo>
                  <a:lnTo>
                    <a:pt x="16" y="22"/>
                  </a:lnTo>
                  <a:lnTo>
                    <a:pt x="14" y="24"/>
                  </a:lnTo>
                  <a:lnTo>
                    <a:pt x="12" y="22"/>
                  </a:lnTo>
                  <a:lnTo>
                    <a:pt x="10" y="18"/>
                  </a:lnTo>
                  <a:lnTo>
                    <a:pt x="6" y="14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4" y="10"/>
                  </a:lnTo>
                  <a:lnTo>
                    <a:pt x="26" y="12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0" name="Google Shape;840;p2"/>
            <p:cNvSpPr/>
            <p:nvPr/>
          </p:nvSpPr>
          <p:spPr>
            <a:xfrm>
              <a:off x="5072063" y="4370388"/>
              <a:ext cx="168275" cy="196850"/>
            </a:xfrm>
            <a:custGeom>
              <a:rect b="b" l="l" r="r" t="t"/>
              <a:pathLst>
                <a:path extrusionOk="0" h="124" w="106">
                  <a:moveTo>
                    <a:pt x="94" y="24"/>
                  </a:moveTo>
                  <a:lnTo>
                    <a:pt x="100" y="18"/>
                  </a:lnTo>
                  <a:lnTo>
                    <a:pt x="106" y="10"/>
                  </a:lnTo>
                  <a:lnTo>
                    <a:pt x="100" y="10"/>
                  </a:lnTo>
                  <a:lnTo>
                    <a:pt x="92" y="6"/>
                  </a:lnTo>
                  <a:lnTo>
                    <a:pt x="82" y="8"/>
                  </a:lnTo>
                  <a:lnTo>
                    <a:pt x="78" y="12"/>
                  </a:lnTo>
                  <a:lnTo>
                    <a:pt x="72" y="16"/>
                  </a:lnTo>
                  <a:lnTo>
                    <a:pt x="66" y="16"/>
                  </a:lnTo>
                  <a:lnTo>
                    <a:pt x="52" y="12"/>
                  </a:lnTo>
                  <a:lnTo>
                    <a:pt x="36" y="2"/>
                  </a:lnTo>
                  <a:lnTo>
                    <a:pt x="24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4" y="10"/>
                  </a:lnTo>
                  <a:lnTo>
                    <a:pt x="8" y="20"/>
                  </a:lnTo>
                  <a:lnTo>
                    <a:pt x="12" y="24"/>
                  </a:lnTo>
                  <a:lnTo>
                    <a:pt x="14" y="34"/>
                  </a:lnTo>
                  <a:lnTo>
                    <a:pt x="12" y="42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2" y="66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8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8" y="68"/>
                  </a:lnTo>
                  <a:lnTo>
                    <a:pt x="6" y="70"/>
                  </a:lnTo>
                  <a:lnTo>
                    <a:pt x="4" y="70"/>
                  </a:lnTo>
                  <a:lnTo>
                    <a:pt x="2" y="72"/>
                  </a:lnTo>
                  <a:lnTo>
                    <a:pt x="4" y="74"/>
                  </a:lnTo>
                  <a:lnTo>
                    <a:pt x="50" y="102"/>
                  </a:lnTo>
                  <a:lnTo>
                    <a:pt x="54" y="112"/>
                  </a:lnTo>
                  <a:lnTo>
                    <a:pt x="72" y="124"/>
                  </a:lnTo>
                  <a:lnTo>
                    <a:pt x="76" y="120"/>
                  </a:lnTo>
                  <a:lnTo>
                    <a:pt x="86" y="98"/>
                  </a:lnTo>
                  <a:lnTo>
                    <a:pt x="88" y="96"/>
                  </a:lnTo>
                  <a:lnTo>
                    <a:pt x="92" y="94"/>
                  </a:lnTo>
                  <a:lnTo>
                    <a:pt x="94" y="88"/>
                  </a:lnTo>
                  <a:lnTo>
                    <a:pt x="98" y="88"/>
                  </a:lnTo>
                  <a:lnTo>
                    <a:pt x="102" y="84"/>
                  </a:lnTo>
                  <a:lnTo>
                    <a:pt x="94" y="74"/>
                  </a:lnTo>
                  <a:lnTo>
                    <a:pt x="94" y="24"/>
                  </a:lnTo>
                  <a:close/>
                  <a:moveTo>
                    <a:pt x="34" y="34"/>
                  </a:moveTo>
                  <a:lnTo>
                    <a:pt x="32" y="30"/>
                  </a:lnTo>
                  <a:lnTo>
                    <a:pt x="26" y="24"/>
                  </a:lnTo>
                  <a:lnTo>
                    <a:pt x="22" y="14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8" y="10"/>
                  </a:lnTo>
                  <a:lnTo>
                    <a:pt x="30" y="24"/>
                  </a:lnTo>
                  <a:lnTo>
                    <a:pt x="34" y="30"/>
                  </a:lnTo>
                  <a:lnTo>
                    <a:pt x="34" y="34"/>
                  </a:lnTo>
                  <a:lnTo>
                    <a:pt x="34" y="3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1" name="Google Shape;841;p2"/>
            <p:cNvSpPr/>
            <p:nvPr/>
          </p:nvSpPr>
          <p:spPr>
            <a:xfrm>
              <a:off x="5583238" y="3348038"/>
              <a:ext cx="76200" cy="95250"/>
            </a:xfrm>
            <a:custGeom>
              <a:rect b="b" l="l" r="r" t="t"/>
              <a:pathLst>
                <a:path extrusionOk="0" h="60" w="48">
                  <a:moveTo>
                    <a:pt x="24" y="60"/>
                  </a:moveTo>
                  <a:lnTo>
                    <a:pt x="30" y="58"/>
                  </a:lnTo>
                  <a:lnTo>
                    <a:pt x="34" y="52"/>
                  </a:lnTo>
                  <a:lnTo>
                    <a:pt x="38" y="48"/>
                  </a:lnTo>
                  <a:lnTo>
                    <a:pt x="40" y="40"/>
                  </a:lnTo>
                  <a:lnTo>
                    <a:pt x="46" y="38"/>
                  </a:lnTo>
                  <a:lnTo>
                    <a:pt x="48" y="34"/>
                  </a:lnTo>
                  <a:lnTo>
                    <a:pt x="44" y="26"/>
                  </a:lnTo>
                  <a:lnTo>
                    <a:pt x="40" y="22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6" y="0"/>
                  </a:lnTo>
                  <a:lnTo>
                    <a:pt x="36" y="6"/>
                  </a:lnTo>
                  <a:lnTo>
                    <a:pt x="36" y="2"/>
                  </a:lnTo>
                  <a:lnTo>
                    <a:pt x="30" y="6"/>
                  </a:lnTo>
                  <a:lnTo>
                    <a:pt x="28" y="2"/>
                  </a:lnTo>
                  <a:lnTo>
                    <a:pt x="28" y="8"/>
                  </a:lnTo>
                  <a:lnTo>
                    <a:pt x="36" y="10"/>
                  </a:lnTo>
                  <a:lnTo>
                    <a:pt x="36" y="12"/>
                  </a:lnTo>
                  <a:lnTo>
                    <a:pt x="32" y="14"/>
                  </a:lnTo>
                  <a:lnTo>
                    <a:pt x="28" y="10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10"/>
                  </a:lnTo>
                  <a:lnTo>
                    <a:pt x="18" y="18"/>
                  </a:lnTo>
                  <a:lnTo>
                    <a:pt x="16" y="18"/>
                  </a:lnTo>
                  <a:lnTo>
                    <a:pt x="16" y="14"/>
                  </a:lnTo>
                  <a:lnTo>
                    <a:pt x="10" y="18"/>
                  </a:lnTo>
                  <a:lnTo>
                    <a:pt x="6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4" y="58"/>
                  </a:lnTo>
                  <a:lnTo>
                    <a:pt x="6" y="58"/>
                  </a:lnTo>
                  <a:lnTo>
                    <a:pt x="10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8" y="56"/>
                  </a:lnTo>
                  <a:lnTo>
                    <a:pt x="22" y="60"/>
                  </a:lnTo>
                  <a:lnTo>
                    <a:pt x="24" y="60"/>
                  </a:lnTo>
                  <a:lnTo>
                    <a:pt x="24" y="6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2" name="Google Shape;842;p2"/>
            <p:cNvSpPr/>
            <p:nvPr/>
          </p:nvSpPr>
          <p:spPr>
            <a:xfrm>
              <a:off x="5907088" y="3348038"/>
              <a:ext cx="123825" cy="60325"/>
            </a:xfrm>
            <a:custGeom>
              <a:rect b="b" l="l" r="r" t="t"/>
              <a:pathLst>
                <a:path extrusionOk="0" h="38" w="78">
                  <a:moveTo>
                    <a:pt x="22" y="0"/>
                  </a:moveTo>
                  <a:lnTo>
                    <a:pt x="24" y="0"/>
                  </a:lnTo>
                  <a:lnTo>
                    <a:pt x="32" y="0"/>
                  </a:lnTo>
                  <a:lnTo>
                    <a:pt x="52" y="4"/>
                  </a:lnTo>
                  <a:lnTo>
                    <a:pt x="60" y="2"/>
                  </a:lnTo>
                  <a:lnTo>
                    <a:pt x="66" y="6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78" y="4"/>
                  </a:lnTo>
                  <a:lnTo>
                    <a:pt x="74" y="8"/>
                  </a:lnTo>
                  <a:lnTo>
                    <a:pt x="70" y="6"/>
                  </a:lnTo>
                  <a:lnTo>
                    <a:pt x="68" y="8"/>
                  </a:lnTo>
                  <a:lnTo>
                    <a:pt x="62" y="8"/>
                  </a:lnTo>
                  <a:lnTo>
                    <a:pt x="54" y="6"/>
                  </a:lnTo>
                  <a:lnTo>
                    <a:pt x="50" y="6"/>
                  </a:lnTo>
                  <a:lnTo>
                    <a:pt x="30" y="6"/>
                  </a:lnTo>
                  <a:lnTo>
                    <a:pt x="26" y="2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18" y="12"/>
                  </a:lnTo>
                  <a:lnTo>
                    <a:pt x="12" y="16"/>
                  </a:lnTo>
                  <a:lnTo>
                    <a:pt x="10" y="26"/>
                  </a:lnTo>
                  <a:lnTo>
                    <a:pt x="10" y="28"/>
                  </a:lnTo>
                  <a:lnTo>
                    <a:pt x="10" y="30"/>
                  </a:lnTo>
                  <a:lnTo>
                    <a:pt x="14" y="38"/>
                  </a:lnTo>
                  <a:lnTo>
                    <a:pt x="10" y="38"/>
                  </a:lnTo>
                  <a:lnTo>
                    <a:pt x="6" y="28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2" y="18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2"/>
            <p:cNvSpPr/>
            <p:nvPr/>
          </p:nvSpPr>
          <p:spPr>
            <a:xfrm>
              <a:off x="2868613" y="4675188"/>
              <a:ext cx="254000" cy="292100"/>
            </a:xfrm>
            <a:custGeom>
              <a:rect b="b" l="l" r="r" t="t"/>
              <a:pathLst>
                <a:path extrusionOk="0" h="184" w="160">
                  <a:moveTo>
                    <a:pt x="160" y="116"/>
                  </a:moveTo>
                  <a:lnTo>
                    <a:pt x="156" y="104"/>
                  </a:lnTo>
                  <a:lnTo>
                    <a:pt x="150" y="102"/>
                  </a:lnTo>
                  <a:lnTo>
                    <a:pt x="150" y="98"/>
                  </a:lnTo>
                  <a:lnTo>
                    <a:pt x="150" y="90"/>
                  </a:lnTo>
                  <a:lnTo>
                    <a:pt x="128" y="88"/>
                  </a:lnTo>
                  <a:lnTo>
                    <a:pt x="122" y="76"/>
                  </a:lnTo>
                  <a:lnTo>
                    <a:pt x="124" y="74"/>
                  </a:lnTo>
                  <a:lnTo>
                    <a:pt x="124" y="68"/>
                  </a:lnTo>
                  <a:lnTo>
                    <a:pt x="122" y="58"/>
                  </a:lnTo>
                  <a:lnTo>
                    <a:pt x="118" y="54"/>
                  </a:lnTo>
                  <a:lnTo>
                    <a:pt x="114" y="50"/>
                  </a:lnTo>
                  <a:lnTo>
                    <a:pt x="104" y="50"/>
                  </a:lnTo>
                  <a:lnTo>
                    <a:pt x="100" y="46"/>
                  </a:lnTo>
                  <a:lnTo>
                    <a:pt x="88" y="42"/>
                  </a:lnTo>
                  <a:lnTo>
                    <a:pt x="84" y="38"/>
                  </a:lnTo>
                  <a:lnTo>
                    <a:pt x="68" y="36"/>
                  </a:lnTo>
                  <a:lnTo>
                    <a:pt x="60" y="30"/>
                  </a:lnTo>
                  <a:lnTo>
                    <a:pt x="56" y="20"/>
                  </a:lnTo>
                  <a:lnTo>
                    <a:pt x="58" y="14"/>
                  </a:lnTo>
                  <a:lnTo>
                    <a:pt x="58" y="6"/>
                  </a:lnTo>
                  <a:lnTo>
                    <a:pt x="58" y="2"/>
                  </a:lnTo>
                  <a:lnTo>
                    <a:pt x="56" y="0"/>
                  </a:lnTo>
                  <a:lnTo>
                    <a:pt x="40" y="0"/>
                  </a:lnTo>
                  <a:lnTo>
                    <a:pt x="28" y="12"/>
                  </a:lnTo>
                  <a:lnTo>
                    <a:pt x="16" y="18"/>
                  </a:lnTo>
                  <a:lnTo>
                    <a:pt x="0" y="16"/>
                  </a:lnTo>
                  <a:lnTo>
                    <a:pt x="12" y="36"/>
                  </a:lnTo>
                  <a:lnTo>
                    <a:pt x="8" y="42"/>
                  </a:lnTo>
                  <a:lnTo>
                    <a:pt x="8" y="64"/>
                  </a:lnTo>
                  <a:lnTo>
                    <a:pt x="4" y="68"/>
                  </a:lnTo>
                  <a:lnTo>
                    <a:pt x="6" y="74"/>
                  </a:lnTo>
                  <a:lnTo>
                    <a:pt x="4" y="80"/>
                  </a:lnTo>
                  <a:lnTo>
                    <a:pt x="4" y="84"/>
                  </a:lnTo>
                  <a:lnTo>
                    <a:pt x="8" y="90"/>
                  </a:lnTo>
                  <a:lnTo>
                    <a:pt x="8" y="92"/>
                  </a:lnTo>
                  <a:lnTo>
                    <a:pt x="0" y="104"/>
                  </a:lnTo>
                  <a:lnTo>
                    <a:pt x="0" y="108"/>
                  </a:lnTo>
                  <a:lnTo>
                    <a:pt x="6" y="114"/>
                  </a:lnTo>
                  <a:lnTo>
                    <a:pt x="8" y="126"/>
                  </a:lnTo>
                  <a:lnTo>
                    <a:pt x="14" y="132"/>
                  </a:lnTo>
                  <a:lnTo>
                    <a:pt x="14" y="138"/>
                  </a:lnTo>
                  <a:lnTo>
                    <a:pt x="12" y="140"/>
                  </a:lnTo>
                  <a:lnTo>
                    <a:pt x="10" y="144"/>
                  </a:lnTo>
                  <a:lnTo>
                    <a:pt x="14" y="146"/>
                  </a:lnTo>
                  <a:lnTo>
                    <a:pt x="14" y="150"/>
                  </a:lnTo>
                  <a:lnTo>
                    <a:pt x="18" y="154"/>
                  </a:lnTo>
                  <a:lnTo>
                    <a:pt x="22" y="182"/>
                  </a:lnTo>
                  <a:lnTo>
                    <a:pt x="26" y="184"/>
                  </a:lnTo>
                  <a:lnTo>
                    <a:pt x="32" y="182"/>
                  </a:lnTo>
                  <a:lnTo>
                    <a:pt x="46" y="168"/>
                  </a:lnTo>
                  <a:lnTo>
                    <a:pt x="50" y="172"/>
                  </a:lnTo>
                  <a:lnTo>
                    <a:pt x="66" y="174"/>
                  </a:lnTo>
                  <a:lnTo>
                    <a:pt x="70" y="180"/>
                  </a:lnTo>
                  <a:lnTo>
                    <a:pt x="74" y="170"/>
                  </a:lnTo>
                  <a:lnTo>
                    <a:pt x="88" y="172"/>
                  </a:lnTo>
                  <a:lnTo>
                    <a:pt x="92" y="174"/>
                  </a:lnTo>
                  <a:lnTo>
                    <a:pt x="98" y="162"/>
                  </a:lnTo>
                  <a:lnTo>
                    <a:pt x="98" y="152"/>
                  </a:lnTo>
                  <a:lnTo>
                    <a:pt x="102" y="144"/>
                  </a:lnTo>
                  <a:lnTo>
                    <a:pt x="104" y="138"/>
                  </a:lnTo>
                  <a:lnTo>
                    <a:pt x="130" y="130"/>
                  </a:lnTo>
                  <a:lnTo>
                    <a:pt x="142" y="130"/>
                  </a:lnTo>
                  <a:lnTo>
                    <a:pt x="148" y="134"/>
                  </a:lnTo>
                  <a:lnTo>
                    <a:pt x="156" y="144"/>
                  </a:lnTo>
                  <a:lnTo>
                    <a:pt x="158" y="142"/>
                  </a:lnTo>
                  <a:lnTo>
                    <a:pt x="156" y="136"/>
                  </a:lnTo>
                  <a:lnTo>
                    <a:pt x="160" y="128"/>
                  </a:lnTo>
                  <a:lnTo>
                    <a:pt x="160" y="116"/>
                  </a:lnTo>
                  <a:close/>
                  <a:moveTo>
                    <a:pt x="42" y="136"/>
                  </a:moveTo>
                  <a:lnTo>
                    <a:pt x="36" y="132"/>
                  </a:lnTo>
                  <a:lnTo>
                    <a:pt x="36" y="124"/>
                  </a:lnTo>
                  <a:lnTo>
                    <a:pt x="40" y="124"/>
                  </a:lnTo>
                  <a:lnTo>
                    <a:pt x="42" y="128"/>
                  </a:lnTo>
                  <a:lnTo>
                    <a:pt x="44" y="132"/>
                  </a:lnTo>
                  <a:lnTo>
                    <a:pt x="42" y="13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2"/>
            <p:cNvSpPr/>
            <p:nvPr/>
          </p:nvSpPr>
          <p:spPr>
            <a:xfrm>
              <a:off x="3106738" y="5135563"/>
              <a:ext cx="114300" cy="120650"/>
            </a:xfrm>
            <a:custGeom>
              <a:rect b="b" l="l" r="r" t="t"/>
              <a:pathLst>
                <a:path extrusionOk="0" h="76" w="72">
                  <a:moveTo>
                    <a:pt x="66" y="48"/>
                  </a:moveTo>
                  <a:lnTo>
                    <a:pt x="72" y="42"/>
                  </a:lnTo>
                  <a:lnTo>
                    <a:pt x="64" y="36"/>
                  </a:lnTo>
                  <a:lnTo>
                    <a:pt x="62" y="30"/>
                  </a:lnTo>
                  <a:lnTo>
                    <a:pt x="56" y="26"/>
                  </a:lnTo>
                  <a:lnTo>
                    <a:pt x="52" y="22"/>
                  </a:lnTo>
                  <a:lnTo>
                    <a:pt x="44" y="18"/>
                  </a:lnTo>
                  <a:lnTo>
                    <a:pt x="38" y="12"/>
                  </a:lnTo>
                  <a:lnTo>
                    <a:pt x="36" y="14"/>
                  </a:lnTo>
                  <a:lnTo>
                    <a:pt x="32" y="14"/>
                  </a:lnTo>
                  <a:lnTo>
                    <a:pt x="30" y="8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0" y="2"/>
                  </a:lnTo>
                  <a:lnTo>
                    <a:pt x="8" y="6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4" y="44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2" y="62"/>
                  </a:lnTo>
                  <a:lnTo>
                    <a:pt x="6" y="68"/>
                  </a:lnTo>
                  <a:lnTo>
                    <a:pt x="16" y="70"/>
                  </a:lnTo>
                  <a:lnTo>
                    <a:pt x="30" y="76"/>
                  </a:lnTo>
                  <a:lnTo>
                    <a:pt x="40" y="74"/>
                  </a:lnTo>
                  <a:lnTo>
                    <a:pt x="48" y="76"/>
                  </a:lnTo>
                  <a:lnTo>
                    <a:pt x="58" y="72"/>
                  </a:lnTo>
                  <a:lnTo>
                    <a:pt x="68" y="58"/>
                  </a:lnTo>
                  <a:lnTo>
                    <a:pt x="66" y="56"/>
                  </a:lnTo>
                  <a:lnTo>
                    <a:pt x="66" y="48"/>
                  </a:lnTo>
                  <a:close/>
                  <a:moveTo>
                    <a:pt x="42" y="46"/>
                  </a:moveTo>
                  <a:lnTo>
                    <a:pt x="38" y="48"/>
                  </a:lnTo>
                  <a:lnTo>
                    <a:pt x="28" y="52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6" y="44"/>
                  </a:lnTo>
                  <a:lnTo>
                    <a:pt x="30" y="42"/>
                  </a:lnTo>
                  <a:lnTo>
                    <a:pt x="38" y="40"/>
                  </a:lnTo>
                  <a:lnTo>
                    <a:pt x="42" y="42"/>
                  </a:lnTo>
                  <a:lnTo>
                    <a:pt x="42" y="4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5" name="Google Shape;845;p2"/>
            <p:cNvSpPr/>
            <p:nvPr/>
          </p:nvSpPr>
          <p:spPr>
            <a:xfrm>
              <a:off x="6113463" y="3255963"/>
              <a:ext cx="31750" cy="63500"/>
            </a:xfrm>
            <a:custGeom>
              <a:rect b="b" l="l" r="r" t="t"/>
              <a:pathLst>
                <a:path extrusionOk="0" h="40" w="20">
                  <a:moveTo>
                    <a:pt x="4" y="0"/>
                  </a:moveTo>
                  <a:lnTo>
                    <a:pt x="8" y="6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6"/>
                  </a:lnTo>
                  <a:lnTo>
                    <a:pt x="4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0" y="34"/>
                  </a:lnTo>
                  <a:lnTo>
                    <a:pt x="12" y="36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20" y="36"/>
                  </a:lnTo>
                  <a:lnTo>
                    <a:pt x="18" y="32"/>
                  </a:lnTo>
                  <a:lnTo>
                    <a:pt x="6" y="28"/>
                  </a:lnTo>
                  <a:lnTo>
                    <a:pt x="8" y="26"/>
                  </a:lnTo>
                  <a:lnTo>
                    <a:pt x="12" y="28"/>
                  </a:lnTo>
                  <a:lnTo>
                    <a:pt x="12" y="26"/>
                  </a:lnTo>
                  <a:lnTo>
                    <a:pt x="8" y="24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2"/>
            <p:cNvSpPr/>
            <p:nvPr/>
          </p:nvSpPr>
          <p:spPr>
            <a:xfrm>
              <a:off x="4786313" y="2360613"/>
              <a:ext cx="231775" cy="517525"/>
            </a:xfrm>
            <a:custGeom>
              <a:rect b="b" l="l" r="r" t="t"/>
              <a:pathLst>
                <a:path extrusionOk="0" h="326" w="146">
                  <a:moveTo>
                    <a:pt x="130" y="216"/>
                  </a:moveTo>
                  <a:lnTo>
                    <a:pt x="134" y="200"/>
                  </a:lnTo>
                  <a:lnTo>
                    <a:pt x="128" y="192"/>
                  </a:lnTo>
                  <a:lnTo>
                    <a:pt x="128" y="182"/>
                  </a:lnTo>
                  <a:lnTo>
                    <a:pt x="124" y="182"/>
                  </a:lnTo>
                  <a:lnTo>
                    <a:pt x="124" y="168"/>
                  </a:lnTo>
                  <a:lnTo>
                    <a:pt x="128" y="152"/>
                  </a:lnTo>
                  <a:lnTo>
                    <a:pt x="116" y="114"/>
                  </a:lnTo>
                  <a:lnTo>
                    <a:pt x="126" y="90"/>
                  </a:lnTo>
                  <a:lnTo>
                    <a:pt x="126" y="86"/>
                  </a:lnTo>
                  <a:lnTo>
                    <a:pt x="118" y="72"/>
                  </a:lnTo>
                  <a:lnTo>
                    <a:pt x="110" y="68"/>
                  </a:lnTo>
                  <a:lnTo>
                    <a:pt x="106" y="54"/>
                  </a:lnTo>
                  <a:lnTo>
                    <a:pt x="114" y="38"/>
                  </a:lnTo>
                  <a:lnTo>
                    <a:pt x="112" y="32"/>
                  </a:lnTo>
                  <a:lnTo>
                    <a:pt x="118" y="24"/>
                  </a:lnTo>
                  <a:lnTo>
                    <a:pt x="116" y="14"/>
                  </a:lnTo>
                  <a:lnTo>
                    <a:pt x="100" y="0"/>
                  </a:lnTo>
                  <a:lnTo>
                    <a:pt x="86" y="4"/>
                  </a:lnTo>
                  <a:lnTo>
                    <a:pt x="74" y="10"/>
                  </a:lnTo>
                  <a:lnTo>
                    <a:pt x="70" y="18"/>
                  </a:lnTo>
                  <a:lnTo>
                    <a:pt x="70" y="40"/>
                  </a:lnTo>
                  <a:lnTo>
                    <a:pt x="54" y="52"/>
                  </a:lnTo>
                  <a:lnTo>
                    <a:pt x="46" y="44"/>
                  </a:lnTo>
                  <a:lnTo>
                    <a:pt x="38" y="52"/>
                  </a:lnTo>
                  <a:lnTo>
                    <a:pt x="26" y="48"/>
                  </a:lnTo>
                  <a:lnTo>
                    <a:pt x="16" y="32"/>
                  </a:lnTo>
                  <a:lnTo>
                    <a:pt x="10" y="28"/>
                  </a:lnTo>
                  <a:lnTo>
                    <a:pt x="6" y="28"/>
                  </a:lnTo>
                  <a:lnTo>
                    <a:pt x="8" y="34"/>
                  </a:lnTo>
                  <a:lnTo>
                    <a:pt x="0" y="38"/>
                  </a:lnTo>
                  <a:lnTo>
                    <a:pt x="20" y="58"/>
                  </a:lnTo>
                  <a:lnTo>
                    <a:pt x="32" y="64"/>
                  </a:lnTo>
                  <a:lnTo>
                    <a:pt x="40" y="78"/>
                  </a:lnTo>
                  <a:lnTo>
                    <a:pt x="38" y="92"/>
                  </a:lnTo>
                  <a:lnTo>
                    <a:pt x="42" y="100"/>
                  </a:lnTo>
                  <a:lnTo>
                    <a:pt x="40" y="106"/>
                  </a:lnTo>
                  <a:lnTo>
                    <a:pt x="46" y="120"/>
                  </a:lnTo>
                  <a:lnTo>
                    <a:pt x="46" y="126"/>
                  </a:lnTo>
                  <a:lnTo>
                    <a:pt x="42" y="134"/>
                  </a:lnTo>
                  <a:lnTo>
                    <a:pt x="46" y="146"/>
                  </a:lnTo>
                  <a:lnTo>
                    <a:pt x="54" y="150"/>
                  </a:lnTo>
                  <a:lnTo>
                    <a:pt x="54" y="152"/>
                  </a:lnTo>
                  <a:lnTo>
                    <a:pt x="64" y="162"/>
                  </a:lnTo>
                  <a:lnTo>
                    <a:pt x="64" y="166"/>
                  </a:lnTo>
                  <a:lnTo>
                    <a:pt x="64" y="174"/>
                  </a:lnTo>
                  <a:lnTo>
                    <a:pt x="66" y="178"/>
                  </a:lnTo>
                  <a:lnTo>
                    <a:pt x="64" y="178"/>
                  </a:lnTo>
                  <a:lnTo>
                    <a:pt x="64" y="182"/>
                  </a:lnTo>
                  <a:lnTo>
                    <a:pt x="54" y="182"/>
                  </a:lnTo>
                  <a:lnTo>
                    <a:pt x="52" y="192"/>
                  </a:lnTo>
                  <a:lnTo>
                    <a:pt x="38" y="208"/>
                  </a:lnTo>
                  <a:lnTo>
                    <a:pt x="30" y="224"/>
                  </a:lnTo>
                  <a:lnTo>
                    <a:pt x="22" y="230"/>
                  </a:lnTo>
                  <a:lnTo>
                    <a:pt x="16" y="230"/>
                  </a:lnTo>
                  <a:lnTo>
                    <a:pt x="14" y="234"/>
                  </a:lnTo>
                  <a:lnTo>
                    <a:pt x="16" y="236"/>
                  </a:lnTo>
                  <a:lnTo>
                    <a:pt x="14" y="236"/>
                  </a:lnTo>
                  <a:lnTo>
                    <a:pt x="10" y="238"/>
                  </a:lnTo>
                  <a:lnTo>
                    <a:pt x="6" y="248"/>
                  </a:lnTo>
                  <a:lnTo>
                    <a:pt x="8" y="258"/>
                  </a:lnTo>
                  <a:lnTo>
                    <a:pt x="8" y="266"/>
                  </a:lnTo>
                  <a:lnTo>
                    <a:pt x="14" y="280"/>
                  </a:lnTo>
                  <a:lnTo>
                    <a:pt x="10" y="280"/>
                  </a:lnTo>
                  <a:lnTo>
                    <a:pt x="10" y="288"/>
                  </a:lnTo>
                  <a:lnTo>
                    <a:pt x="8" y="294"/>
                  </a:lnTo>
                  <a:lnTo>
                    <a:pt x="10" y="300"/>
                  </a:lnTo>
                  <a:lnTo>
                    <a:pt x="12" y="300"/>
                  </a:lnTo>
                  <a:lnTo>
                    <a:pt x="10" y="304"/>
                  </a:lnTo>
                  <a:lnTo>
                    <a:pt x="24" y="310"/>
                  </a:lnTo>
                  <a:lnTo>
                    <a:pt x="24" y="312"/>
                  </a:lnTo>
                  <a:lnTo>
                    <a:pt x="26" y="314"/>
                  </a:lnTo>
                  <a:lnTo>
                    <a:pt x="30" y="312"/>
                  </a:lnTo>
                  <a:lnTo>
                    <a:pt x="30" y="316"/>
                  </a:lnTo>
                  <a:lnTo>
                    <a:pt x="34" y="322"/>
                  </a:lnTo>
                  <a:lnTo>
                    <a:pt x="30" y="326"/>
                  </a:lnTo>
                  <a:lnTo>
                    <a:pt x="34" y="324"/>
                  </a:lnTo>
                  <a:lnTo>
                    <a:pt x="38" y="320"/>
                  </a:lnTo>
                  <a:lnTo>
                    <a:pt x="38" y="324"/>
                  </a:lnTo>
                  <a:lnTo>
                    <a:pt x="50" y="320"/>
                  </a:lnTo>
                  <a:lnTo>
                    <a:pt x="54" y="316"/>
                  </a:lnTo>
                  <a:lnTo>
                    <a:pt x="64" y="314"/>
                  </a:lnTo>
                  <a:lnTo>
                    <a:pt x="66" y="310"/>
                  </a:lnTo>
                  <a:lnTo>
                    <a:pt x="66" y="314"/>
                  </a:lnTo>
                  <a:lnTo>
                    <a:pt x="72" y="312"/>
                  </a:lnTo>
                  <a:lnTo>
                    <a:pt x="70" y="308"/>
                  </a:lnTo>
                  <a:lnTo>
                    <a:pt x="94" y="306"/>
                  </a:lnTo>
                  <a:lnTo>
                    <a:pt x="126" y="276"/>
                  </a:lnTo>
                  <a:lnTo>
                    <a:pt x="146" y="246"/>
                  </a:lnTo>
                  <a:lnTo>
                    <a:pt x="146" y="236"/>
                  </a:lnTo>
                  <a:lnTo>
                    <a:pt x="130" y="216"/>
                  </a:lnTo>
                  <a:close/>
                  <a:moveTo>
                    <a:pt x="70" y="294"/>
                  </a:moveTo>
                  <a:lnTo>
                    <a:pt x="66" y="292"/>
                  </a:lnTo>
                  <a:lnTo>
                    <a:pt x="68" y="290"/>
                  </a:lnTo>
                  <a:lnTo>
                    <a:pt x="66" y="280"/>
                  </a:lnTo>
                  <a:lnTo>
                    <a:pt x="68" y="258"/>
                  </a:lnTo>
                  <a:lnTo>
                    <a:pt x="70" y="260"/>
                  </a:lnTo>
                  <a:lnTo>
                    <a:pt x="70" y="266"/>
                  </a:lnTo>
                  <a:lnTo>
                    <a:pt x="68" y="272"/>
                  </a:lnTo>
                  <a:lnTo>
                    <a:pt x="68" y="284"/>
                  </a:lnTo>
                  <a:lnTo>
                    <a:pt x="70" y="292"/>
                  </a:lnTo>
                  <a:lnTo>
                    <a:pt x="70" y="294"/>
                  </a:lnTo>
                  <a:close/>
                  <a:moveTo>
                    <a:pt x="98" y="234"/>
                  </a:moveTo>
                  <a:lnTo>
                    <a:pt x="98" y="226"/>
                  </a:lnTo>
                  <a:lnTo>
                    <a:pt x="94" y="220"/>
                  </a:lnTo>
                  <a:lnTo>
                    <a:pt x="96" y="218"/>
                  </a:lnTo>
                  <a:lnTo>
                    <a:pt x="100" y="222"/>
                  </a:lnTo>
                  <a:lnTo>
                    <a:pt x="100" y="226"/>
                  </a:lnTo>
                  <a:lnTo>
                    <a:pt x="104" y="234"/>
                  </a:lnTo>
                  <a:lnTo>
                    <a:pt x="104" y="238"/>
                  </a:lnTo>
                  <a:lnTo>
                    <a:pt x="102" y="238"/>
                  </a:lnTo>
                  <a:lnTo>
                    <a:pt x="100" y="230"/>
                  </a:lnTo>
                  <a:lnTo>
                    <a:pt x="98" y="236"/>
                  </a:lnTo>
                  <a:lnTo>
                    <a:pt x="98" y="234"/>
                  </a:lnTo>
                  <a:close/>
                  <a:moveTo>
                    <a:pt x="118" y="264"/>
                  </a:moveTo>
                  <a:lnTo>
                    <a:pt x="116" y="262"/>
                  </a:lnTo>
                  <a:lnTo>
                    <a:pt x="116" y="250"/>
                  </a:lnTo>
                  <a:lnTo>
                    <a:pt x="114" y="250"/>
                  </a:lnTo>
                  <a:lnTo>
                    <a:pt x="116" y="258"/>
                  </a:lnTo>
                  <a:lnTo>
                    <a:pt x="114" y="266"/>
                  </a:lnTo>
                  <a:lnTo>
                    <a:pt x="112" y="270"/>
                  </a:lnTo>
                  <a:lnTo>
                    <a:pt x="110" y="266"/>
                  </a:lnTo>
                  <a:lnTo>
                    <a:pt x="110" y="274"/>
                  </a:lnTo>
                  <a:lnTo>
                    <a:pt x="108" y="274"/>
                  </a:lnTo>
                  <a:lnTo>
                    <a:pt x="106" y="276"/>
                  </a:lnTo>
                  <a:lnTo>
                    <a:pt x="110" y="280"/>
                  </a:lnTo>
                  <a:lnTo>
                    <a:pt x="106" y="288"/>
                  </a:lnTo>
                  <a:lnTo>
                    <a:pt x="106" y="288"/>
                  </a:lnTo>
                  <a:lnTo>
                    <a:pt x="104" y="284"/>
                  </a:lnTo>
                  <a:lnTo>
                    <a:pt x="106" y="284"/>
                  </a:lnTo>
                  <a:lnTo>
                    <a:pt x="102" y="282"/>
                  </a:lnTo>
                  <a:lnTo>
                    <a:pt x="102" y="278"/>
                  </a:lnTo>
                  <a:lnTo>
                    <a:pt x="100" y="274"/>
                  </a:lnTo>
                  <a:lnTo>
                    <a:pt x="100" y="272"/>
                  </a:lnTo>
                  <a:lnTo>
                    <a:pt x="102" y="274"/>
                  </a:lnTo>
                  <a:lnTo>
                    <a:pt x="102" y="268"/>
                  </a:lnTo>
                  <a:lnTo>
                    <a:pt x="106" y="274"/>
                  </a:lnTo>
                  <a:lnTo>
                    <a:pt x="106" y="264"/>
                  </a:lnTo>
                  <a:lnTo>
                    <a:pt x="110" y="262"/>
                  </a:lnTo>
                  <a:lnTo>
                    <a:pt x="104" y="252"/>
                  </a:lnTo>
                  <a:lnTo>
                    <a:pt x="104" y="254"/>
                  </a:lnTo>
                  <a:lnTo>
                    <a:pt x="102" y="244"/>
                  </a:lnTo>
                  <a:lnTo>
                    <a:pt x="104" y="246"/>
                  </a:lnTo>
                  <a:lnTo>
                    <a:pt x="102" y="248"/>
                  </a:lnTo>
                  <a:lnTo>
                    <a:pt x="106" y="248"/>
                  </a:lnTo>
                  <a:lnTo>
                    <a:pt x="108" y="246"/>
                  </a:lnTo>
                  <a:lnTo>
                    <a:pt x="110" y="252"/>
                  </a:lnTo>
                  <a:lnTo>
                    <a:pt x="112" y="250"/>
                  </a:lnTo>
                  <a:lnTo>
                    <a:pt x="112" y="240"/>
                  </a:lnTo>
                  <a:lnTo>
                    <a:pt x="114" y="242"/>
                  </a:lnTo>
                  <a:lnTo>
                    <a:pt x="114" y="236"/>
                  </a:lnTo>
                  <a:lnTo>
                    <a:pt x="114" y="236"/>
                  </a:lnTo>
                  <a:lnTo>
                    <a:pt x="116" y="240"/>
                  </a:lnTo>
                  <a:lnTo>
                    <a:pt x="114" y="246"/>
                  </a:lnTo>
                  <a:lnTo>
                    <a:pt x="118" y="250"/>
                  </a:lnTo>
                  <a:lnTo>
                    <a:pt x="120" y="262"/>
                  </a:lnTo>
                  <a:lnTo>
                    <a:pt x="118" y="264"/>
                  </a:lnTo>
                  <a:close/>
                  <a:moveTo>
                    <a:pt x="118" y="232"/>
                  </a:moveTo>
                  <a:lnTo>
                    <a:pt x="116" y="232"/>
                  </a:lnTo>
                  <a:lnTo>
                    <a:pt x="112" y="224"/>
                  </a:lnTo>
                  <a:lnTo>
                    <a:pt x="112" y="220"/>
                  </a:lnTo>
                  <a:lnTo>
                    <a:pt x="116" y="226"/>
                  </a:lnTo>
                  <a:lnTo>
                    <a:pt x="118" y="226"/>
                  </a:lnTo>
                  <a:lnTo>
                    <a:pt x="120" y="238"/>
                  </a:lnTo>
                  <a:lnTo>
                    <a:pt x="118" y="23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2"/>
            <p:cNvSpPr/>
            <p:nvPr/>
          </p:nvSpPr>
          <p:spPr>
            <a:xfrm>
              <a:off x="4608513" y="2887663"/>
              <a:ext cx="31750" cy="53975"/>
            </a:xfrm>
            <a:custGeom>
              <a:rect b="b" l="l" r="r" t="t"/>
              <a:pathLst>
                <a:path extrusionOk="0" h="34" w="20">
                  <a:moveTo>
                    <a:pt x="2" y="34"/>
                  </a:moveTo>
                  <a:lnTo>
                    <a:pt x="6" y="28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6" y="20"/>
                  </a:lnTo>
                  <a:lnTo>
                    <a:pt x="16" y="16"/>
                  </a:lnTo>
                  <a:lnTo>
                    <a:pt x="18" y="20"/>
                  </a:lnTo>
                  <a:lnTo>
                    <a:pt x="20" y="14"/>
                  </a:lnTo>
                  <a:lnTo>
                    <a:pt x="16" y="10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8" y="0"/>
                  </a:lnTo>
                  <a:lnTo>
                    <a:pt x="8" y="6"/>
                  </a:lnTo>
                  <a:lnTo>
                    <a:pt x="8" y="18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2"/>
            <p:cNvSpPr/>
            <p:nvPr/>
          </p:nvSpPr>
          <p:spPr>
            <a:xfrm>
              <a:off x="4643438" y="2922588"/>
              <a:ext cx="12700" cy="50800"/>
            </a:xfrm>
            <a:custGeom>
              <a:rect b="b" l="l" r="r" t="t"/>
              <a:pathLst>
                <a:path extrusionOk="0" h="32" w="8">
                  <a:moveTo>
                    <a:pt x="2" y="6"/>
                  </a:moveTo>
                  <a:lnTo>
                    <a:pt x="2" y="10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4" y="16"/>
                  </a:lnTo>
                  <a:lnTo>
                    <a:pt x="6" y="10"/>
                  </a:lnTo>
                  <a:lnTo>
                    <a:pt x="6" y="6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2"/>
            <p:cNvSpPr/>
            <p:nvPr/>
          </p:nvSpPr>
          <p:spPr>
            <a:xfrm>
              <a:off x="4595813" y="4830763"/>
              <a:ext cx="288925" cy="279400"/>
            </a:xfrm>
            <a:custGeom>
              <a:rect b="b" l="l" r="r" t="t"/>
              <a:pathLst>
                <a:path extrusionOk="0" h="176" w="182">
                  <a:moveTo>
                    <a:pt x="176" y="8"/>
                  </a:moveTo>
                  <a:lnTo>
                    <a:pt x="168" y="6"/>
                  </a:lnTo>
                  <a:lnTo>
                    <a:pt x="156" y="10"/>
                  </a:lnTo>
                  <a:lnTo>
                    <a:pt x="132" y="16"/>
                  </a:lnTo>
                  <a:lnTo>
                    <a:pt x="112" y="12"/>
                  </a:lnTo>
                  <a:lnTo>
                    <a:pt x="100" y="12"/>
                  </a:lnTo>
                  <a:lnTo>
                    <a:pt x="96" y="12"/>
                  </a:lnTo>
                  <a:lnTo>
                    <a:pt x="90" y="6"/>
                  </a:lnTo>
                  <a:lnTo>
                    <a:pt x="74" y="6"/>
                  </a:lnTo>
                  <a:lnTo>
                    <a:pt x="30" y="6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6" y="2"/>
                  </a:lnTo>
                  <a:lnTo>
                    <a:pt x="0" y="6"/>
                  </a:lnTo>
                  <a:lnTo>
                    <a:pt x="2" y="18"/>
                  </a:lnTo>
                  <a:lnTo>
                    <a:pt x="14" y="36"/>
                  </a:lnTo>
                  <a:lnTo>
                    <a:pt x="24" y="58"/>
                  </a:lnTo>
                  <a:lnTo>
                    <a:pt x="36" y="80"/>
                  </a:lnTo>
                  <a:lnTo>
                    <a:pt x="38" y="104"/>
                  </a:lnTo>
                  <a:lnTo>
                    <a:pt x="42" y="116"/>
                  </a:lnTo>
                  <a:lnTo>
                    <a:pt x="42" y="126"/>
                  </a:lnTo>
                  <a:lnTo>
                    <a:pt x="48" y="152"/>
                  </a:lnTo>
                  <a:lnTo>
                    <a:pt x="54" y="162"/>
                  </a:lnTo>
                  <a:lnTo>
                    <a:pt x="64" y="170"/>
                  </a:lnTo>
                  <a:lnTo>
                    <a:pt x="68" y="170"/>
                  </a:lnTo>
                  <a:lnTo>
                    <a:pt x="70" y="166"/>
                  </a:lnTo>
                  <a:lnTo>
                    <a:pt x="72" y="164"/>
                  </a:lnTo>
                  <a:lnTo>
                    <a:pt x="80" y="170"/>
                  </a:lnTo>
                  <a:lnTo>
                    <a:pt x="80" y="172"/>
                  </a:lnTo>
                  <a:lnTo>
                    <a:pt x="82" y="176"/>
                  </a:lnTo>
                  <a:lnTo>
                    <a:pt x="100" y="176"/>
                  </a:lnTo>
                  <a:lnTo>
                    <a:pt x="110" y="168"/>
                  </a:lnTo>
                  <a:lnTo>
                    <a:pt x="110" y="144"/>
                  </a:lnTo>
                  <a:lnTo>
                    <a:pt x="110" y="128"/>
                  </a:lnTo>
                  <a:lnTo>
                    <a:pt x="110" y="112"/>
                  </a:lnTo>
                  <a:lnTo>
                    <a:pt x="110" y="92"/>
                  </a:lnTo>
                  <a:lnTo>
                    <a:pt x="110" y="72"/>
                  </a:lnTo>
                  <a:lnTo>
                    <a:pt x="112" y="70"/>
                  </a:lnTo>
                  <a:lnTo>
                    <a:pt x="124" y="72"/>
                  </a:lnTo>
                  <a:lnTo>
                    <a:pt x="124" y="22"/>
                  </a:lnTo>
                  <a:lnTo>
                    <a:pt x="150" y="16"/>
                  </a:lnTo>
                  <a:lnTo>
                    <a:pt x="158" y="18"/>
                  </a:lnTo>
                  <a:lnTo>
                    <a:pt x="160" y="24"/>
                  </a:lnTo>
                  <a:lnTo>
                    <a:pt x="168" y="16"/>
                  </a:lnTo>
                  <a:lnTo>
                    <a:pt x="174" y="14"/>
                  </a:lnTo>
                  <a:lnTo>
                    <a:pt x="178" y="12"/>
                  </a:lnTo>
                  <a:lnTo>
                    <a:pt x="182" y="12"/>
                  </a:lnTo>
                  <a:lnTo>
                    <a:pt x="176" y="8"/>
                  </a:lnTo>
                  <a:close/>
                  <a:moveTo>
                    <a:pt x="68" y="32"/>
                  </a:moveTo>
                  <a:lnTo>
                    <a:pt x="56" y="34"/>
                  </a:lnTo>
                  <a:lnTo>
                    <a:pt x="54" y="36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6" y="28"/>
                  </a:lnTo>
                  <a:lnTo>
                    <a:pt x="58" y="30"/>
                  </a:lnTo>
                  <a:lnTo>
                    <a:pt x="60" y="26"/>
                  </a:lnTo>
                  <a:lnTo>
                    <a:pt x="64" y="26"/>
                  </a:lnTo>
                  <a:lnTo>
                    <a:pt x="70" y="30"/>
                  </a:lnTo>
                  <a:lnTo>
                    <a:pt x="68" y="3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2"/>
            <p:cNvSpPr/>
            <p:nvPr/>
          </p:nvSpPr>
          <p:spPr>
            <a:xfrm>
              <a:off x="4770438" y="4849813"/>
              <a:ext cx="203200" cy="206375"/>
            </a:xfrm>
            <a:custGeom>
              <a:rect b="b" l="l" r="r" t="t"/>
              <a:pathLst>
                <a:path extrusionOk="0" h="130" w="128">
                  <a:moveTo>
                    <a:pt x="118" y="58"/>
                  </a:moveTo>
                  <a:lnTo>
                    <a:pt x="112" y="56"/>
                  </a:lnTo>
                  <a:lnTo>
                    <a:pt x="108" y="54"/>
                  </a:lnTo>
                  <a:lnTo>
                    <a:pt x="106" y="40"/>
                  </a:lnTo>
                  <a:lnTo>
                    <a:pt x="94" y="32"/>
                  </a:lnTo>
                  <a:lnTo>
                    <a:pt x="90" y="30"/>
                  </a:lnTo>
                  <a:lnTo>
                    <a:pt x="84" y="22"/>
                  </a:lnTo>
                  <a:lnTo>
                    <a:pt x="78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4" y="2"/>
                  </a:lnTo>
                  <a:lnTo>
                    <a:pt x="58" y="4"/>
                  </a:lnTo>
                  <a:lnTo>
                    <a:pt x="50" y="12"/>
                  </a:lnTo>
                  <a:lnTo>
                    <a:pt x="48" y="6"/>
                  </a:lnTo>
                  <a:lnTo>
                    <a:pt x="40" y="4"/>
                  </a:lnTo>
                  <a:lnTo>
                    <a:pt x="14" y="10"/>
                  </a:lnTo>
                  <a:lnTo>
                    <a:pt x="14" y="60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0" y="80"/>
                  </a:lnTo>
                  <a:lnTo>
                    <a:pt x="0" y="100"/>
                  </a:lnTo>
                  <a:lnTo>
                    <a:pt x="12" y="112"/>
                  </a:lnTo>
                  <a:lnTo>
                    <a:pt x="14" y="118"/>
                  </a:lnTo>
                  <a:lnTo>
                    <a:pt x="10" y="126"/>
                  </a:lnTo>
                  <a:lnTo>
                    <a:pt x="12" y="128"/>
                  </a:lnTo>
                  <a:lnTo>
                    <a:pt x="22" y="130"/>
                  </a:lnTo>
                  <a:lnTo>
                    <a:pt x="32" y="128"/>
                  </a:lnTo>
                  <a:lnTo>
                    <a:pt x="46" y="110"/>
                  </a:lnTo>
                  <a:lnTo>
                    <a:pt x="54" y="110"/>
                  </a:lnTo>
                  <a:lnTo>
                    <a:pt x="66" y="114"/>
                  </a:lnTo>
                  <a:lnTo>
                    <a:pt x="76" y="112"/>
                  </a:lnTo>
                  <a:lnTo>
                    <a:pt x="80" y="102"/>
                  </a:lnTo>
                  <a:lnTo>
                    <a:pt x="90" y="92"/>
                  </a:lnTo>
                  <a:lnTo>
                    <a:pt x="96" y="86"/>
                  </a:lnTo>
                  <a:lnTo>
                    <a:pt x="102" y="78"/>
                  </a:lnTo>
                  <a:lnTo>
                    <a:pt x="112" y="70"/>
                  </a:lnTo>
                  <a:lnTo>
                    <a:pt x="128" y="62"/>
                  </a:lnTo>
                  <a:lnTo>
                    <a:pt x="118" y="58"/>
                  </a:lnTo>
                  <a:close/>
                  <a:moveTo>
                    <a:pt x="84" y="48"/>
                  </a:moveTo>
                  <a:lnTo>
                    <a:pt x="82" y="52"/>
                  </a:lnTo>
                  <a:lnTo>
                    <a:pt x="80" y="54"/>
                  </a:lnTo>
                  <a:lnTo>
                    <a:pt x="74" y="50"/>
                  </a:lnTo>
                  <a:lnTo>
                    <a:pt x="70" y="50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6" y="44"/>
                  </a:lnTo>
                  <a:lnTo>
                    <a:pt x="68" y="42"/>
                  </a:lnTo>
                  <a:lnTo>
                    <a:pt x="70" y="42"/>
                  </a:lnTo>
                  <a:lnTo>
                    <a:pt x="74" y="38"/>
                  </a:lnTo>
                  <a:lnTo>
                    <a:pt x="78" y="34"/>
                  </a:lnTo>
                  <a:lnTo>
                    <a:pt x="74" y="42"/>
                  </a:lnTo>
                  <a:lnTo>
                    <a:pt x="76" y="44"/>
                  </a:lnTo>
                  <a:lnTo>
                    <a:pt x="74" y="46"/>
                  </a:lnTo>
                  <a:lnTo>
                    <a:pt x="74" y="48"/>
                  </a:lnTo>
                  <a:lnTo>
                    <a:pt x="78" y="48"/>
                  </a:lnTo>
                  <a:lnTo>
                    <a:pt x="78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4" y="42"/>
                  </a:lnTo>
                  <a:lnTo>
                    <a:pt x="82" y="44"/>
                  </a:lnTo>
                  <a:lnTo>
                    <a:pt x="80" y="48"/>
                  </a:lnTo>
                  <a:lnTo>
                    <a:pt x="84" y="4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1" name="Google Shape;851;p2"/>
            <p:cNvSpPr/>
            <p:nvPr/>
          </p:nvSpPr>
          <p:spPr>
            <a:xfrm>
              <a:off x="4922838" y="1763713"/>
              <a:ext cx="3470275" cy="1743075"/>
            </a:xfrm>
            <a:custGeom>
              <a:rect b="b" l="l" r="r" t="t"/>
              <a:pathLst>
                <a:path extrusionOk="0" h="1098" w="2186">
                  <a:moveTo>
                    <a:pt x="2180" y="516"/>
                  </a:moveTo>
                  <a:lnTo>
                    <a:pt x="2178" y="512"/>
                  </a:lnTo>
                  <a:lnTo>
                    <a:pt x="2174" y="514"/>
                  </a:lnTo>
                  <a:lnTo>
                    <a:pt x="2174" y="514"/>
                  </a:lnTo>
                  <a:lnTo>
                    <a:pt x="2176" y="512"/>
                  </a:lnTo>
                  <a:lnTo>
                    <a:pt x="2164" y="500"/>
                  </a:lnTo>
                  <a:lnTo>
                    <a:pt x="2158" y="490"/>
                  </a:lnTo>
                  <a:lnTo>
                    <a:pt x="2146" y="488"/>
                  </a:lnTo>
                  <a:lnTo>
                    <a:pt x="2146" y="492"/>
                  </a:lnTo>
                  <a:lnTo>
                    <a:pt x="2138" y="488"/>
                  </a:lnTo>
                  <a:lnTo>
                    <a:pt x="2140" y="492"/>
                  </a:lnTo>
                  <a:lnTo>
                    <a:pt x="2138" y="494"/>
                  </a:lnTo>
                  <a:lnTo>
                    <a:pt x="2136" y="490"/>
                  </a:lnTo>
                  <a:lnTo>
                    <a:pt x="2138" y="486"/>
                  </a:lnTo>
                  <a:lnTo>
                    <a:pt x="2132" y="484"/>
                  </a:lnTo>
                  <a:lnTo>
                    <a:pt x="2132" y="488"/>
                  </a:lnTo>
                  <a:lnTo>
                    <a:pt x="2126" y="486"/>
                  </a:lnTo>
                  <a:lnTo>
                    <a:pt x="2122" y="486"/>
                  </a:lnTo>
                  <a:lnTo>
                    <a:pt x="2124" y="488"/>
                  </a:lnTo>
                  <a:lnTo>
                    <a:pt x="2128" y="488"/>
                  </a:lnTo>
                  <a:lnTo>
                    <a:pt x="2126" y="500"/>
                  </a:lnTo>
                  <a:lnTo>
                    <a:pt x="2132" y="504"/>
                  </a:lnTo>
                  <a:lnTo>
                    <a:pt x="2132" y="508"/>
                  </a:lnTo>
                  <a:lnTo>
                    <a:pt x="2128" y="510"/>
                  </a:lnTo>
                  <a:lnTo>
                    <a:pt x="2128" y="504"/>
                  </a:lnTo>
                  <a:lnTo>
                    <a:pt x="2124" y="504"/>
                  </a:lnTo>
                  <a:lnTo>
                    <a:pt x="2124" y="500"/>
                  </a:lnTo>
                  <a:lnTo>
                    <a:pt x="2118" y="496"/>
                  </a:lnTo>
                  <a:lnTo>
                    <a:pt x="2120" y="490"/>
                  </a:lnTo>
                  <a:lnTo>
                    <a:pt x="2114" y="474"/>
                  </a:lnTo>
                  <a:lnTo>
                    <a:pt x="2118" y="478"/>
                  </a:lnTo>
                  <a:lnTo>
                    <a:pt x="2118" y="474"/>
                  </a:lnTo>
                  <a:lnTo>
                    <a:pt x="2112" y="470"/>
                  </a:lnTo>
                  <a:lnTo>
                    <a:pt x="2110" y="464"/>
                  </a:lnTo>
                  <a:lnTo>
                    <a:pt x="2102" y="462"/>
                  </a:lnTo>
                  <a:lnTo>
                    <a:pt x="2110" y="472"/>
                  </a:lnTo>
                  <a:lnTo>
                    <a:pt x="2096" y="464"/>
                  </a:lnTo>
                  <a:lnTo>
                    <a:pt x="2100" y="462"/>
                  </a:lnTo>
                  <a:lnTo>
                    <a:pt x="2100" y="458"/>
                  </a:lnTo>
                  <a:lnTo>
                    <a:pt x="2088" y="456"/>
                  </a:lnTo>
                  <a:lnTo>
                    <a:pt x="2090" y="452"/>
                  </a:lnTo>
                  <a:lnTo>
                    <a:pt x="2088" y="450"/>
                  </a:lnTo>
                  <a:lnTo>
                    <a:pt x="2084" y="450"/>
                  </a:lnTo>
                  <a:lnTo>
                    <a:pt x="2084" y="446"/>
                  </a:lnTo>
                  <a:lnTo>
                    <a:pt x="2078" y="442"/>
                  </a:lnTo>
                  <a:lnTo>
                    <a:pt x="2074" y="444"/>
                  </a:lnTo>
                  <a:lnTo>
                    <a:pt x="2072" y="438"/>
                  </a:lnTo>
                  <a:lnTo>
                    <a:pt x="2064" y="434"/>
                  </a:lnTo>
                  <a:lnTo>
                    <a:pt x="2062" y="426"/>
                  </a:lnTo>
                  <a:lnTo>
                    <a:pt x="2048" y="420"/>
                  </a:lnTo>
                  <a:lnTo>
                    <a:pt x="2048" y="420"/>
                  </a:lnTo>
                  <a:lnTo>
                    <a:pt x="2026" y="400"/>
                  </a:lnTo>
                  <a:lnTo>
                    <a:pt x="1994" y="384"/>
                  </a:lnTo>
                  <a:lnTo>
                    <a:pt x="1922" y="376"/>
                  </a:lnTo>
                  <a:lnTo>
                    <a:pt x="1920" y="378"/>
                  </a:lnTo>
                  <a:lnTo>
                    <a:pt x="1920" y="388"/>
                  </a:lnTo>
                  <a:lnTo>
                    <a:pt x="1916" y="394"/>
                  </a:lnTo>
                  <a:lnTo>
                    <a:pt x="1922" y="396"/>
                  </a:lnTo>
                  <a:lnTo>
                    <a:pt x="1928" y="414"/>
                  </a:lnTo>
                  <a:lnTo>
                    <a:pt x="1916" y="426"/>
                  </a:lnTo>
                  <a:lnTo>
                    <a:pt x="1892" y="408"/>
                  </a:lnTo>
                  <a:lnTo>
                    <a:pt x="1890" y="394"/>
                  </a:lnTo>
                  <a:lnTo>
                    <a:pt x="1884" y="388"/>
                  </a:lnTo>
                  <a:lnTo>
                    <a:pt x="1872" y="398"/>
                  </a:lnTo>
                  <a:lnTo>
                    <a:pt x="1838" y="394"/>
                  </a:lnTo>
                  <a:lnTo>
                    <a:pt x="1834" y="386"/>
                  </a:lnTo>
                  <a:lnTo>
                    <a:pt x="1798" y="402"/>
                  </a:lnTo>
                  <a:lnTo>
                    <a:pt x="1798" y="396"/>
                  </a:lnTo>
                  <a:lnTo>
                    <a:pt x="1784" y="390"/>
                  </a:lnTo>
                  <a:lnTo>
                    <a:pt x="1776" y="386"/>
                  </a:lnTo>
                  <a:lnTo>
                    <a:pt x="1780" y="362"/>
                  </a:lnTo>
                  <a:lnTo>
                    <a:pt x="1766" y="340"/>
                  </a:lnTo>
                  <a:lnTo>
                    <a:pt x="1710" y="340"/>
                  </a:lnTo>
                  <a:lnTo>
                    <a:pt x="1682" y="346"/>
                  </a:lnTo>
                  <a:lnTo>
                    <a:pt x="1670" y="340"/>
                  </a:lnTo>
                  <a:lnTo>
                    <a:pt x="1678" y="332"/>
                  </a:lnTo>
                  <a:lnTo>
                    <a:pt x="1668" y="320"/>
                  </a:lnTo>
                  <a:lnTo>
                    <a:pt x="1656" y="322"/>
                  </a:lnTo>
                  <a:lnTo>
                    <a:pt x="1650" y="312"/>
                  </a:lnTo>
                  <a:lnTo>
                    <a:pt x="1634" y="310"/>
                  </a:lnTo>
                  <a:lnTo>
                    <a:pt x="1640" y="300"/>
                  </a:lnTo>
                  <a:lnTo>
                    <a:pt x="1648" y="302"/>
                  </a:lnTo>
                  <a:lnTo>
                    <a:pt x="1644" y="290"/>
                  </a:lnTo>
                  <a:lnTo>
                    <a:pt x="1528" y="260"/>
                  </a:lnTo>
                  <a:lnTo>
                    <a:pt x="1524" y="264"/>
                  </a:lnTo>
                  <a:lnTo>
                    <a:pt x="1528" y="270"/>
                  </a:lnTo>
                  <a:lnTo>
                    <a:pt x="1510" y="296"/>
                  </a:lnTo>
                  <a:lnTo>
                    <a:pt x="1512" y="302"/>
                  </a:lnTo>
                  <a:lnTo>
                    <a:pt x="1510" y="308"/>
                  </a:lnTo>
                  <a:lnTo>
                    <a:pt x="1512" y="320"/>
                  </a:lnTo>
                  <a:lnTo>
                    <a:pt x="1506" y="316"/>
                  </a:lnTo>
                  <a:lnTo>
                    <a:pt x="1486" y="332"/>
                  </a:lnTo>
                  <a:lnTo>
                    <a:pt x="1464" y="318"/>
                  </a:lnTo>
                  <a:lnTo>
                    <a:pt x="1454" y="312"/>
                  </a:lnTo>
                  <a:lnTo>
                    <a:pt x="1428" y="322"/>
                  </a:lnTo>
                  <a:lnTo>
                    <a:pt x="1416" y="298"/>
                  </a:lnTo>
                  <a:lnTo>
                    <a:pt x="1396" y="350"/>
                  </a:lnTo>
                  <a:lnTo>
                    <a:pt x="1392" y="342"/>
                  </a:lnTo>
                  <a:lnTo>
                    <a:pt x="1378" y="336"/>
                  </a:lnTo>
                  <a:lnTo>
                    <a:pt x="1368" y="310"/>
                  </a:lnTo>
                  <a:lnTo>
                    <a:pt x="1364" y="312"/>
                  </a:lnTo>
                  <a:lnTo>
                    <a:pt x="1362" y="300"/>
                  </a:lnTo>
                  <a:lnTo>
                    <a:pt x="1372" y="290"/>
                  </a:lnTo>
                  <a:lnTo>
                    <a:pt x="1374" y="280"/>
                  </a:lnTo>
                  <a:lnTo>
                    <a:pt x="1368" y="270"/>
                  </a:lnTo>
                  <a:lnTo>
                    <a:pt x="1372" y="252"/>
                  </a:lnTo>
                  <a:lnTo>
                    <a:pt x="1354" y="230"/>
                  </a:lnTo>
                  <a:lnTo>
                    <a:pt x="1334" y="232"/>
                  </a:lnTo>
                  <a:lnTo>
                    <a:pt x="1296" y="212"/>
                  </a:lnTo>
                  <a:lnTo>
                    <a:pt x="1296" y="220"/>
                  </a:lnTo>
                  <a:lnTo>
                    <a:pt x="1290" y="216"/>
                  </a:lnTo>
                  <a:lnTo>
                    <a:pt x="1288" y="230"/>
                  </a:lnTo>
                  <a:lnTo>
                    <a:pt x="1292" y="246"/>
                  </a:lnTo>
                  <a:lnTo>
                    <a:pt x="1288" y="250"/>
                  </a:lnTo>
                  <a:lnTo>
                    <a:pt x="1244" y="254"/>
                  </a:lnTo>
                  <a:lnTo>
                    <a:pt x="1226" y="244"/>
                  </a:lnTo>
                  <a:lnTo>
                    <a:pt x="1230" y="230"/>
                  </a:lnTo>
                  <a:lnTo>
                    <a:pt x="1188" y="220"/>
                  </a:lnTo>
                  <a:lnTo>
                    <a:pt x="1158" y="228"/>
                  </a:lnTo>
                  <a:lnTo>
                    <a:pt x="1174" y="244"/>
                  </a:lnTo>
                  <a:lnTo>
                    <a:pt x="1162" y="238"/>
                  </a:lnTo>
                  <a:lnTo>
                    <a:pt x="1154" y="232"/>
                  </a:lnTo>
                  <a:lnTo>
                    <a:pt x="1156" y="222"/>
                  </a:lnTo>
                  <a:lnTo>
                    <a:pt x="1148" y="204"/>
                  </a:lnTo>
                  <a:lnTo>
                    <a:pt x="1150" y="216"/>
                  </a:lnTo>
                  <a:lnTo>
                    <a:pt x="1144" y="220"/>
                  </a:lnTo>
                  <a:lnTo>
                    <a:pt x="1128" y="214"/>
                  </a:lnTo>
                  <a:lnTo>
                    <a:pt x="1132" y="202"/>
                  </a:lnTo>
                  <a:lnTo>
                    <a:pt x="1122" y="210"/>
                  </a:lnTo>
                  <a:lnTo>
                    <a:pt x="1112" y="204"/>
                  </a:lnTo>
                  <a:lnTo>
                    <a:pt x="1104" y="214"/>
                  </a:lnTo>
                  <a:lnTo>
                    <a:pt x="1106" y="224"/>
                  </a:lnTo>
                  <a:lnTo>
                    <a:pt x="1122" y="220"/>
                  </a:lnTo>
                  <a:lnTo>
                    <a:pt x="1106" y="232"/>
                  </a:lnTo>
                  <a:lnTo>
                    <a:pt x="1100" y="226"/>
                  </a:lnTo>
                  <a:lnTo>
                    <a:pt x="1100" y="236"/>
                  </a:lnTo>
                  <a:lnTo>
                    <a:pt x="1078" y="246"/>
                  </a:lnTo>
                  <a:lnTo>
                    <a:pt x="1062" y="244"/>
                  </a:lnTo>
                  <a:lnTo>
                    <a:pt x="1060" y="246"/>
                  </a:lnTo>
                  <a:lnTo>
                    <a:pt x="1062" y="254"/>
                  </a:lnTo>
                  <a:lnTo>
                    <a:pt x="1050" y="258"/>
                  </a:lnTo>
                  <a:lnTo>
                    <a:pt x="1058" y="242"/>
                  </a:lnTo>
                  <a:lnTo>
                    <a:pt x="1072" y="224"/>
                  </a:lnTo>
                  <a:lnTo>
                    <a:pt x="1086" y="224"/>
                  </a:lnTo>
                  <a:lnTo>
                    <a:pt x="1116" y="180"/>
                  </a:lnTo>
                  <a:lnTo>
                    <a:pt x="1152" y="152"/>
                  </a:lnTo>
                  <a:lnTo>
                    <a:pt x="1160" y="140"/>
                  </a:lnTo>
                  <a:lnTo>
                    <a:pt x="1160" y="128"/>
                  </a:lnTo>
                  <a:lnTo>
                    <a:pt x="1158" y="120"/>
                  </a:lnTo>
                  <a:lnTo>
                    <a:pt x="1162" y="112"/>
                  </a:lnTo>
                  <a:lnTo>
                    <a:pt x="1154" y="88"/>
                  </a:lnTo>
                  <a:lnTo>
                    <a:pt x="1148" y="98"/>
                  </a:lnTo>
                  <a:lnTo>
                    <a:pt x="1144" y="90"/>
                  </a:lnTo>
                  <a:lnTo>
                    <a:pt x="1146" y="84"/>
                  </a:lnTo>
                  <a:lnTo>
                    <a:pt x="1126" y="60"/>
                  </a:lnTo>
                  <a:lnTo>
                    <a:pt x="1086" y="58"/>
                  </a:lnTo>
                  <a:lnTo>
                    <a:pt x="1076" y="76"/>
                  </a:lnTo>
                  <a:lnTo>
                    <a:pt x="1060" y="76"/>
                  </a:lnTo>
                  <a:lnTo>
                    <a:pt x="1072" y="58"/>
                  </a:lnTo>
                  <a:lnTo>
                    <a:pt x="1074" y="46"/>
                  </a:lnTo>
                  <a:lnTo>
                    <a:pt x="1054" y="44"/>
                  </a:lnTo>
                  <a:lnTo>
                    <a:pt x="1054" y="36"/>
                  </a:lnTo>
                  <a:lnTo>
                    <a:pt x="1034" y="46"/>
                  </a:lnTo>
                  <a:lnTo>
                    <a:pt x="1058" y="24"/>
                  </a:lnTo>
                  <a:lnTo>
                    <a:pt x="1054" y="12"/>
                  </a:lnTo>
                  <a:lnTo>
                    <a:pt x="1032" y="0"/>
                  </a:lnTo>
                  <a:lnTo>
                    <a:pt x="1018" y="6"/>
                  </a:lnTo>
                  <a:lnTo>
                    <a:pt x="994" y="40"/>
                  </a:lnTo>
                  <a:lnTo>
                    <a:pt x="988" y="54"/>
                  </a:lnTo>
                  <a:lnTo>
                    <a:pt x="996" y="64"/>
                  </a:lnTo>
                  <a:lnTo>
                    <a:pt x="992" y="70"/>
                  </a:lnTo>
                  <a:lnTo>
                    <a:pt x="962" y="74"/>
                  </a:lnTo>
                  <a:lnTo>
                    <a:pt x="974" y="88"/>
                  </a:lnTo>
                  <a:lnTo>
                    <a:pt x="972" y="100"/>
                  </a:lnTo>
                  <a:lnTo>
                    <a:pt x="958" y="86"/>
                  </a:lnTo>
                  <a:lnTo>
                    <a:pt x="930" y="108"/>
                  </a:lnTo>
                  <a:lnTo>
                    <a:pt x="932" y="102"/>
                  </a:lnTo>
                  <a:lnTo>
                    <a:pt x="928" y="102"/>
                  </a:lnTo>
                  <a:lnTo>
                    <a:pt x="918" y="108"/>
                  </a:lnTo>
                  <a:lnTo>
                    <a:pt x="924" y="96"/>
                  </a:lnTo>
                  <a:lnTo>
                    <a:pt x="920" y="94"/>
                  </a:lnTo>
                  <a:lnTo>
                    <a:pt x="880" y="100"/>
                  </a:lnTo>
                  <a:lnTo>
                    <a:pt x="888" y="110"/>
                  </a:lnTo>
                  <a:lnTo>
                    <a:pt x="844" y="126"/>
                  </a:lnTo>
                  <a:lnTo>
                    <a:pt x="844" y="124"/>
                  </a:lnTo>
                  <a:lnTo>
                    <a:pt x="834" y="128"/>
                  </a:lnTo>
                  <a:lnTo>
                    <a:pt x="818" y="148"/>
                  </a:lnTo>
                  <a:lnTo>
                    <a:pt x="802" y="148"/>
                  </a:lnTo>
                  <a:lnTo>
                    <a:pt x="806" y="156"/>
                  </a:lnTo>
                  <a:lnTo>
                    <a:pt x="800" y="172"/>
                  </a:lnTo>
                  <a:lnTo>
                    <a:pt x="788" y="162"/>
                  </a:lnTo>
                  <a:lnTo>
                    <a:pt x="786" y="172"/>
                  </a:lnTo>
                  <a:lnTo>
                    <a:pt x="798" y="176"/>
                  </a:lnTo>
                  <a:lnTo>
                    <a:pt x="788" y="186"/>
                  </a:lnTo>
                  <a:lnTo>
                    <a:pt x="798" y="192"/>
                  </a:lnTo>
                  <a:lnTo>
                    <a:pt x="802" y="202"/>
                  </a:lnTo>
                  <a:lnTo>
                    <a:pt x="798" y="202"/>
                  </a:lnTo>
                  <a:lnTo>
                    <a:pt x="800" y="208"/>
                  </a:lnTo>
                  <a:lnTo>
                    <a:pt x="718" y="226"/>
                  </a:lnTo>
                  <a:lnTo>
                    <a:pt x="722" y="230"/>
                  </a:lnTo>
                  <a:lnTo>
                    <a:pt x="714" y="236"/>
                  </a:lnTo>
                  <a:lnTo>
                    <a:pt x="718" y="238"/>
                  </a:lnTo>
                  <a:lnTo>
                    <a:pt x="714" y="242"/>
                  </a:lnTo>
                  <a:lnTo>
                    <a:pt x="724" y="256"/>
                  </a:lnTo>
                  <a:lnTo>
                    <a:pt x="720" y="264"/>
                  </a:lnTo>
                  <a:lnTo>
                    <a:pt x="724" y="276"/>
                  </a:lnTo>
                  <a:lnTo>
                    <a:pt x="742" y="284"/>
                  </a:lnTo>
                  <a:lnTo>
                    <a:pt x="742" y="288"/>
                  </a:lnTo>
                  <a:lnTo>
                    <a:pt x="740" y="292"/>
                  </a:lnTo>
                  <a:lnTo>
                    <a:pt x="756" y="302"/>
                  </a:lnTo>
                  <a:lnTo>
                    <a:pt x="760" y="312"/>
                  </a:lnTo>
                  <a:lnTo>
                    <a:pt x="754" y="328"/>
                  </a:lnTo>
                  <a:lnTo>
                    <a:pt x="760" y="352"/>
                  </a:lnTo>
                  <a:lnTo>
                    <a:pt x="760" y="364"/>
                  </a:lnTo>
                  <a:lnTo>
                    <a:pt x="752" y="366"/>
                  </a:lnTo>
                  <a:lnTo>
                    <a:pt x="754" y="376"/>
                  </a:lnTo>
                  <a:lnTo>
                    <a:pt x="744" y="372"/>
                  </a:lnTo>
                  <a:lnTo>
                    <a:pt x="740" y="368"/>
                  </a:lnTo>
                  <a:lnTo>
                    <a:pt x="740" y="356"/>
                  </a:lnTo>
                  <a:lnTo>
                    <a:pt x="742" y="348"/>
                  </a:lnTo>
                  <a:lnTo>
                    <a:pt x="740" y="330"/>
                  </a:lnTo>
                  <a:lnTo>
                    <a:pt x="750" y="322"/>
                  </a:lnTo>
                  <a:lnTo>
                    <a:pt x="754" y="310"/>
                  </a:lnTo>
                  <a:lnTo>
                    <a:pt x="730" y="308"/>
                  </a:lnTo>
                  <a:lnTo>
                    <a:pt x="700" y="280"/>
                  </a:lnTo>
                  <a:lnTo>
                    <a:pt x="684" y="280"/>
                  </a:lnTo>
                  <a:lnTo>
                    <a:pt x="674" y="294"/>
                  </a:lnTo>
                  <a:lnTo>
                    <a:pt x="684" y="296"/>
                  </a:lnTo>
                  <a:lnTo>
                    <a:pt x="682" y="302"/>
                  </a:lnTo>
                  <a:lnTo>
                    <a:pt x="668" y="308"/>
                  </a:lnTo>
                  <a:lnTo>
                    <a:pt x="662" y="296"/>
                  </a:lnTo>
                  <a:lnTo>
                    <a:pt x="656" y="300"/>
                  </a:lnTo>
                  <a:lnTo>
                    <a:pt x="662" y="314"/>
                  </a:lnTo>
                  <a:lnTo>
                    <a:pt x="686" y="326"/>
                  </a:lnTo>
                  <a:lnTo>
                    <a:pt x="686" y="334"/>
                  </a:lnTo>
                  <a:lnTo>
                    <a:pt x="648" y="324"/>
                  </a:lnTo>
                  <a:lnTo>
                    <a:pt x="646" y="320"/>
                  </a:lnTo>
                  <a:lnTo>
                    <a:pt x="650" y="312"/>
                  </a:lnTo>
                  <a:lnTo>
                    <a:pt x="646" y="296"/>
                  </a:lnTo>
                  <a:lnTo>
                    <a:pt x="652" y="284"/>
                  </a:lnTo>
                  <a:lnTo>
                    <a:pt x="652" y="272"/>
                  </a:lnTo>
                  <a:lnTo>
                    <a:pt x="640" y="260"/>
                  </a:lnTo>
                  <a:lnTo>
                    <a:pt x="642" y="284"/>
                  </a:lnTo>
                  <a:lnTo>
                    <a:pt x="620" y="302"/>
                  </a:lnTo>
                  <a:lnTo>
                    <a:pt x="616" y="314"/>
                  </a:lnTo>
                  <a:lnTo>
                    <a:pt x="634" y="352"/>
                  </a:lnTo>
                  <a:lnTo>
                    <a:pt x="624" y="388"/>
                  </a:lnTo>
                  <a:lnTo>
                    <a:pt x="628" y="398"/>
                  </a:lnTo>
                  <a:lnTo>
                    <a:pt x="626" y="408"/>
                  </a:lnTo>
                  <a:lnTo>
                    <a:pt x="644" y="414"/>
                  </a:lnTo>
                  <a:lnTo>
                    <a:pt x="658" y="408"/>
                  </a:lnTo>
                  <a:lnTo>
                    <a:pt x="678" y="420"/>
                  </a:lnTo>
                  <a:lnTo>
                    <a:pt x="686" y="442"/>
                  </a:lnTo>
                  <a:lnTo>
                    <a:pt x="678" y="448"/>
                  </a:lnTo>
                  <a:lnTo>
                    <a:pt x="678" y="460"/>
                  </a:lnTo>
                  <a:lnTo>
                    <a:pt x="696" y="468"/>
                  </a:lnTo>
                  <a:lnTo>
                    <a:pt x="680" y="468"/>
                  </a:lnTo>
                  <a:lnTo>
                    <a:pt x="672" y="462"/>
                  </a:lnTo>
                  <a:lnTo>
                    <a:pt x="676" y="446"/>
                  </a:lnTo>
                  <a:lnTo>
                    <a:pt x="672" y="442"/>
                  </a:lnTo>
                  <a:lnTo>
                    <a:pt x="674" y="436"/>
                  </a:lnTo>
                  <a:lnTo>
                    <a:pt x="664" y="418"/>
                  </a:lnTo>
                  <a:lnTo>
                    <a:pt x="638" y="426"/>
                  </a:lnTo>
                  <a:lnTo>
                    <a:pt x="634" y="438"/>
                  </a:lnTo>
                  <a:lnTo>
                    <a:pt x="640" y="452"/>
                  </a:lnTo>
                  <a:lnTo>
                    <a:pt x="638" y="464"/>
                  </a:lnTo>
                  <a:lnTo>
                    <a:pt x="628" y="476"/>
                  </a:lnTo>
                  <a:lnTo>
                    <a:pt x="622" y="492"/>
                  </a:lnTo>
                  <a:lnTo>
                    <a:pt x="608" y="502"/>
                  </a:lnTo>
                  <a:lnTo>
                    <a:pt x="606" y="512"/>
                  </a:lnTo>
                  <a:lnTo>
                    <a:pt x="604" y="514"/>
                  </a:lnTo>
                  <a:lnTo>
                    <a:pt x="576" y="508"/>
                  </a:lnTo>
                  <a:lnTo>
                    <a:pt x="572" y="496"/>
                  </a:lnTo>
                  <a:lnTo>
                    <a:pt x="602" y="488"/>
                  </a:lnTo>
                  <a:lnTo>
                    <a:pt x="612" y="468"/>
                  </a:lnTo>
                  <a:lnTo>
                    <a:pt x="618" y="462"/>
                  </a:lnTo>
                  <a:lnTo>
                    <a:pt x="618" y="448"/>
                  </a:lnTo>
                  <a:lnTo>
                    <a:pt x="622" y="438"/>
                  </a:lnTo>
                  <a:lnTo>
                    <a:pt x="622" y="430"/>
                  </a:lnTo>
                  <a:lnTo>
                    <a:pt x="610" y="416"/>
                  </a:lnTo>
                  <a:lnTo>
                    <a:pt x="612" y="384"/>
                  </a:lnTo>
                  <a:lnTo>
                    <a:pt x="608" y="368"/>
                  </a:lnTo>
                  <a:lnTo>
                    <a:pt x="612" y="362"/>
                  </a:lnTo>
                  <a:lnTo>
                    <a:pt x="614" y="344"/>
                  </a:lnTo>
                  <a:lnTo>
                    <a:pt x="610" y="330"/>
                  </a:lnTo>
                  <a:lnTo>
                    <a:pt x="600" y="316"/>
                  </a:lnTo>
                  <a:lnTo>
                    <a:pt x="612" y="286"/>
                  </a:lnTo>
                  <a:lnTo>
                    <a:pt x="610" y="262"/>
                  </a:lnTo>
                  <a:lnTo>
                    <a:pt x="598" y="256"/>
                  </a:lnTo>
                  <a:lnTo>
                    <a:pt x="568" y="254"/>
                  </a:lnTo>
                  <a:lnTo>
                    <a:pt x="562" y="270"/>
                  </a:lnTo>
                  <a:lnTo>
                    <a:pt x="554" y="304"/>
                  </a:lnTo>
                  <a:lnTo>
                    <a:pt x="534" y="326"/>
                  </a:lnTo>
                  <a:lnTo>
                    <a:pt x="532" y="336"/>
                  </a:lnTo>
                  <a:lnTo>
                    <a:pt x="536" y="336"/>
                  </a:lnTo>
                  <a:lnTo>
                    <a:pt x="530" y="346"/>
                  </a:lnTo>
                  <a:lnTo>
                    <a:pt x="542" y="350"/>
                  </a:lnTo>
                  <a:lnTo>
                    <a:pt x="538" y="366"/>
                  </a:lnTo>
                  <a:lnTo>
                    <a:pt x="540" y="374"/>
                  </a:lnTo>
                  <a:lnTo>
                    <a:pt x="534" y="376"/>
                  </a:lnTo>
                  <a:lnTo>
                    <a:pt x="534" y="392"/>
                  </a:lnTo>
                  <a:lnTo>
                    <a:pt x="552" y="396"/>
                  </a:lnTo>
                  <a:lnTo>
                    <a:pt x="556" y="416"/>
                  </a:lnTo>
                  <a:lnTo>
                    <a:pt x="564" y="422"/>
                  </a:lnTo>
                  <a:lnTo>
                    <a:pt x="554" y="444"/>
                  </a:lnTo>
                  <a:lnTo>
                    <a:pt x="536" y="424"/>
                  </a:lnTo>
                  <a:lnTo>
                    <a:pt x="498" y="396"/>
                  </a:lnTo>
                  <a:lnTo>
                    <a:pt x="454" y="384"/>
                  </a:lnTo>
                  <a:lnTo>
                    <a:pt x="446" y="392"/>
                  </a:lnTo>
                  <a:lnTo>
                    <a:pt x="454" y="412"/>
                  </a:lnTo>
                  <a:lnTo>
                    <a:pt x="454" y="420"/>
                  </a:lnTo>
                  <a:lnTo>
                    <a:pt x="440" y="428"/>
                  </a:lnTo>
                  <a:lnTo>
                    <a:pt x="442" y="436"/>
                  </a:lnTo>
                  <a:lnTo>
                    <a:pt x="436" y="440"/>
                  </a:lnTo>
                  <a:lnTo>
                    <a:pt x="430" y="436"/>
                  </a:lnTo>
                  <a:lnTo>
                    <a:pt x="434" y="426"/>
                  </a:lnTo>
                  <a:lnTo>
                    <a:pt x="430" y="416"/>
                  </a:lnTo>
                  <a:lnTo>
                    <a:pt x="418" y="420"/>
                  </a:lnTo>
                  <a:lnTo>
                    <a:pt x="408" y="432"/>
                  </a:lnTo>
                  <a:lnTo>
                    <a:pt x="382" y="432"/>
                  </a:lnTo>
                  <a:lnTo>
                    <a:pt x="376" y="438"/>
                  </a:lnTo>
                  <a:lnTo>
                    <a:pt x="374" y="446"/>
                  </a:lnTo>
                  <a:lnTo>
                    <a:pt x="364" y="444"/>
                  </a:lnTo>
                  <a:lnTo>
                    <a:pt x="362" y="440"/>
                  </a:lnTo>
                  <a:lnTo>
                    <a:pt x="360" y="432"/>
                  </a:lnTo>
                  <a:lnTo>
                    <a:pt x="362" y="424"/>
                  </a:lnTo>
                  <a:lnTo>
                    <a:pt x="368" y="416"/>
                  </a:lnTo>
                  <a:lnTo>
                    <a:pt x="354" y="420"/>
                  </a:lnTo>
                  <a:lnTo>
                    <a:pt x="352" y="424"/>
                  </a:lnTo>
                  <a:lnTo>
                    <a:pt x="352" y="430"/>
                  </a:lnTo>
                  <a:lnTo>
                    <a:pt x="346" y="426"/>
                  </a:lnTo>
                  <a:lnTo>
                    <a:pt x="340" y="432"/>
                  </a:lnTo>
                  <a:lnTo>
                    <a:pt x="344" y="434"/>
                  </a:lnTo>
                  <a:lnTo>
                    <a:pt x="342" y="440"/>
                  </a:lnTo>
                  <a:lnTo>
                    <a:pt x="330" y="436"/>
                  </a:lnTo>
                  <a:lnTo>
                    <a:pt x="282" y="468"/>
                  </a:lnTo>
                  <a:lnTo>
                    <a:pt x="278" y="488"/>
                  </a:lnTo>
                  <a:lnTo>
                    <a:pt x="264" y="498"/>
                  </a:lnTo>
                  <a:lnTo>
                    <a:pt x="262" y="492"/>
                  </a:lnTo>
                  <a:lnTo>
                    <a:pt x="254" y="492"/>
                  </a:lnTo>
                  <a:lnTo>
                    <a:pt x="242" y="468"/>
                  </a:lnTo>
                  <a:lnTo>
                    <a:pt x="264" y="458"/>
                  </a:lnTo>
                  <a:lnTo>
                    <a:pt x="260" y="446"/>
                  </a:lnTo>
                  <a:lnTo>
                    <a:pt x="252" y="436"/>
                  </a:lnTo>
                  <a:lnTo>
                    <a:pt x="218" y="428"/>
                  </a:lnTo>
                  <a:lnTo>
                    <a:pt x="230" y="440"/>
                  </a:lnTo>
                  <a:lnTo>
                    <a:pt x="230" y="462"/>
                  </a:lnTo>
                  <a:lnTo>
                    <a:pt x="226" y="476"/>
                  </a:lnTo>
                  <a:lnTo>
                    <a:pt x="236" y="488"/>
                  </a:lnTo>
                  <a:lnTo>
                    <a:pt x="230" y="512"/>
                  </a:lnTo>
                  <a:lnTo>
                    <a:pt x="230" y="524"/>
                  </a:lnTo>
                  <a:lnTo>
                    <a:pt x="226" y="516"/>
                  </a:lnTo>
                  <a:lnTo>
                    <a:pt x="220" y="518"/>
                  </a:lnTo>
                  <a:lnTo>
                    <a:pt x="222" y="512"/>
                  </a:lnTo>
                  <a:lnTo>
                    <a:pt x="206" y="504"/>
                  </a:lnTo>
                  <a:lnTo>
                    <a:pt x="194" y="518"/>
                  </a:lnTo>
                  <a:lnTo>
                    <a:pt x="172" y="534"/>
                  </a:lnTo>
                  <a:lnTo>
                    <a:pt x="174" y="542"/>
                  </a:lnTo>
                  <a:lnTo>
                    <a:pt x="186" y="570"/>
                  </a:lnTo>
                  <a:lnTo>
                    <a:pt x="134" y="548"/>
                  </a:lnTo>
                  <a:lnTo>
                    <a:pt x="128" y="556"/>
                  </a:lnTo>
                  <a:lnTo>
                    <a:pt x="130" y="562"/>
                  </a:lnTo>
                  <a:lnTo>
                    <a:pt x="140" y="574"/>
                  </a:lnTo>
                  <a:lnTo>
                    <a:pt x="146" y="570"/>
                  </a:lnTo>
                  <a:lnTo>
                    <a:pt x="152" y="588"/>
                  </a:lnTo>
                  <a:lnTo>
                    <a:pt x="142" y="590"/>
                  </a:lnTo>
                  <a:lnTo>
                    <a:pt x="106" y="568"/>
                  </a:lnTo>
                  <a:lnTo>
                    <a:pt x="106" y="556"/>
                  </a:lnTo>
                  <a:lnTo>
                    <a:pt x="100" y="542"/>
                  </a:lnTo>
                  <a:lnTo>
                    <a:pt x="104" y="540"/>
                  </a:lnTo>
                  <a:lnTo>
                    <a:pt x="104" y="524"/>
                  </a:lnTo>
                  <a:lnTo>
                    <a:pt x="76" y="498"/>
                  </a:lnTo>
                  <a:lnTo>
                    <a:pt x="70" y="486"/>
                  </a:lnTo>
                  <a:lnTo>
                    <a:pt x="74" y="482"/>
                  </a:lnTo>
                  <a:lnTo>
                    <a:pt x="88" y="496"/>
                  </a:lnTo>
                  <a:lnTo>
                    <a:pt x="100" y="496"/>
                  </a:lnTo>
                  <a:lnTo>
                    <a:pt x="100" y="502"/>
                  </a:lnTo>
                  <a:lnTo>
                    <a:pt x="158" y="518"/>
                  </a:lnTo>
                  <a:lnTo>
                    <a:pt x="176" y="512"/>
                  </a:lnTo>
                  <a:lnTo>
                    <a:pt x="190" y="494"/>
                  </a:lnTo>
                  <a:lnTo>
                    <a:pt x="192" y="482"/>
                  </a:lnTo>
                  <a:lnTo>
                    <a:pt x="190" y="480"/>
                  </a:lnTo>
                  <a:lnTo>
                    <a:pt x="188" y="466"/>
                  </a:lnTo>
                  <a:lnTo>
                    <a:pt x="118" y="410"/>
                  </a:lnTo>
                  <a:lnTo>
                    <a:pt x="80" y="404"/>
                  </a:lnTo>
                  <a:lnTo>
                    <a:pt x="80" y="400"/>
                  </a:lnTo>
                  <a:lnTo>
                    <a:pt x="68" y="396"/>
                  </a:lnTo>
                  <a:lnTo>
                    <a:pt x="70" y="388"/>
                  </a:lnTo>
                  <a:lnTo>
                    <a:pt x="80" y="394"/>
                  </a:lnTo>
                  <a:lnTo>
                    <a:pt x="82" y="388"/>
                  </a:lnTo>
                  <a:lnTo>
                    <a:pt x="66" y="380"/>
                  </a:lnTo>
                  <a:lnTo>
                    <a:pt x="66" y="386"/>
                  </a:lnTo>
                  <a:lnTo>
                    <a:pt x="62" y="392"/>
                  </a:lnTo>
                  <a:lnTo>
                    <a:pt x="52" y="386"/>
                  </a:lnTo>
                  <a:lnTo>
                    <a:pt x="52" y="394"/>
                  </a:lnTo>
                  <a:lnTo>
                    <a:pt x="44" y="392"/>
                  </a:lnTo>
                  <a:lnTo>
                    <a:pt x="42" y="400"/>
                  </a:lnTo>
                  <a:lnTo>
                    <a:pt x="32" y="406"/>
                  </a:lnTo>
                  <a:lnTo>
                    <a:pt x="28" y="414"/>
                  </a:lnTo>
                  <a:lnTo>
                    <a:pt x="20" y="430"/>
                  </a:lnTo>
                  <a:lnTo>
                    <a:pt x="24" y="444"/>
                  </a:lnTo>
                  <a:lnTo>
                    <a:pt x="32" y="448"/>
                  </a:lnTo>
                  <a:lnTo>
                    <a:pt x="40" y="462"/>
                  </a:lnTo>
                  <a:lnTo>
                    <a:pt x="40" y="466"/>
                  </a:lnTo>
                  <a:lnTo>
                    <a:pt x="30" y="490"/>
                  </a:lnTo>
                  <a:lnTo>
                    <a:pt x="42" y="528"/>
                  </a:lnTo>
                  <a:lnTo>
                    <a:pt x="38" y="544"/>
                  </a:lnTo>
                  <a:lnTo>
                    <a:pt x="38" y="558"/>
                  </a:lnTo>
                  <a:lnTo>
                    <a:pt x="42" y="558"/>
                  </a:lnTo>
                  <a:lnTo>
                    <a:pt x="42" y="568"/>
                  </a:lnTo>
                  <a:lnTo>
                    <a:pt x="48" y="576"/>
                  </a:lnTo>
                  <a:lnTo>
                    <a:pt x="44" y="592"/>
                  </a:lnTo>
                  <a:lnTo>
                    <a:pt x="60" y="612"/>
                  </a:lnTo>
                  <a:lnTo>
                    <a:pt x="60" y="622"/>
                  </a:lnTo>
                  <a:lnTo>
                    <a:pt x="40" y="652"/>
                  </a:lnTo>
                  <a:lnTo>
                    <a:pt x="8" y="682"/>
                  </a:lnTo>
                  <a:lnTo>
                    <a:pt x="22" y="678"/>
                  </a:lnTo>
                  <a:lnTo>
                    <a:pt x="22" y="684"/>
                  </a:lnTo>
                  <a:lnTo>
                    <a:pt x="20" y="682"/>
                  </a:lnTo>
                  <a:lnTo>
                    <a:pt x="20" y="688"/>
                  </a:lnTo>
                  <a:lnTo>
                    <a:pt x="38" y="692"/>
                  </a:lnTo>
                  <a:lnTo>
                    <a:pt x="44" y="698"/>
                  </a:lnTo>
                  <a:lnTo>
                    <a:pt x="14" y="704"/>
                  </a:lnTo>
                  <a:lnTo>
                    <a:pt x="14" y="708"/>
                  </a:lnTo>
                  <a:lnTo>
                    <a:pt x="16" y="712"/>
                  </a:lnTo>
                  <a:lnTo>
                    <a:pt x="12" y="720"/>
                  </a:lnTo>
                  <a:lnTo>
                    <a:pt x="0" y="724"/>
                  </a:lnTo>
                  <a:lnTo>
                    <a:pt x="10" y="752"/>
                  </a:lnTo>
                  <a:lnTo>
                    <a:pt x="6" y="758"/>
                  </a:lnTo>
                  <a:lnTo>
                    <a:pt x="12" y="766"/>
                  </a:lnTo>
                  <a:lnTo>
                    <a:pt x="10" y="774"/>
                  </a:lnTo>
                  <a:lnTo>
                    <a:pt x="16" y="784"/>
                  </a:lnTo>
                  <a:lnTo>
                    <a:pt x="18" y="794"/>
                  </a:lnTo>
                  <a:lnTo>
                    <a:pt x="30" y="796"/>
                  </a:lnTo>
                  <a:lnTo>
                    <a:pt x="34" y="798"/>
                  </a:lnTo>
                  <a:lnTo>
                    <a:pt x="32" y="804"/>
                  </a:lnTo>
                  <a:lnTo>
                    <a:pt x="46" y="800"/>
                  </a:lnTo>
                  <a:lnTo>
                    <a:pt x="52" y="806"/>
                  </a:lnTo>
                  <a:lnTo>
                    <a:pt x="54" y="816"/>
                  </a:lnTo>
                  <a:lnTo>
                    <a:pt x="52" y="826"/>
                  </a:lnTo>
                  <a:lnTo>
                    <a:pt x="64" y="842"/>
                  </a:lnTo>
                  <a:lnTo>
                    <a:pt x="66" y="848"/>
                  </a:lnTo>
                  <a:lnTo>
                    <a:pt x="72" y="848"/>
                  </a:lnTo>
                  <a:lnTo>
                    <a:pt x="78" y="852"/>
                  </a:lnTo>
                  <a:lnTo>
                    <a:pt x="78" y="856"/>
                  </a:lnTo>
                  <a:lnTo>
                    <a:pt x="70" y="862"/>
                  </a:lnTo>
                  <a:lnTo>
                    <a:pt x="62" y="860"/>
                  </a:lnTo>
                  <a:lnTo>
                    <a:pt x="58" y="864"/>
                  </a:lnTo>
                  <a:lnTo>
                    <a:pt x="64" y="886"/>
                  </a:lnTo>
                  <a:lnTo>
                    <a:pt x="92" y="880"/>
                  </a:lnTo>
                  <a:lnTo>
                    <a:pt x="100" y="892"/>
                  </a:lnTo>
                  <a:lnTo>
                    <a:pt x="96" y="894"/>
                  </a:lnTo>
                  <a:lnTo>
                    <a:pt x="98" y="902"/>
                  </a:lnTo>
                  <a:lnTo>
                    <a:pt x="108" y="904"/>
                  </a:lnTo>
                  <a:lnTo>
                    <a:pt x="116" y="920"/>
                  </a:lnTo>
                  <a:lnTo>
                    <a:pt x="130" y="924"/>
                  </a:lnTo>
                  <a:lnTo>
                    <a:pt x="140" y="920"/>
                  </a:lnTo>
                  <a:lnTo>
                    <a:pt x="148" y="932"/>
                  </a:lnTo>
                  <a:lnTo>
                    <a:pt x="152" y="930"/>
                  </a:lnTo>
                  <a:lnTo>
                    <a:pt x="176" y="940"/>
                  </a:lnTo>
                  <a:lnTo>
                    <a:pt x="174" y="940"/>
                  </a:lnTo>
                  <a:lnTo>
                    <a:pt x="176" y="946"/>
                  </a:lnTo>
                  <a:lnTo>
                    <a:pt x="170" y="950"/>
                  </a:lnTo>
                  <a:lnTo>
                    <a:pt x="174" y="954"/>
                  </a:lnTo>
                  <a:lnTo>
                    <a:pt x="170" y="956"/>
                  </a:lnTo>
                  <a:lnTo>
                    <a:pt x="172" y="962"/>
                  </a:lnTo>
                  <a:lnTo>
                    <a:pt x="174" y="966"/>
                  </a:lnTo>
                  <a:lnTo>
                    <a:pt x="170" y="974"/>
                  </a:lnTo>
                  <a:lnTo>
                    <a:pt x="160" y="974"/>
                  </a:lnTo>
                  <a:lnTo>
                    <a:pt x="150" y="982"/>
                  </a:lnTo>
                  <a:lnTo>
                    <a:pt x="150" y="988"/>
                  </a:lnTo>
                  <a:lnTo>
                    <a:pt x="164" y="988"/>
                  </a:lnTo>
                  <a:lnTo>
                    <a:pt x="166" y="990"/>
                  </a:lnTo>
                  <a:lnTo>
                    <a:pt x="154" y="996"/>
                  </a:lnTo>
                  <a:lnTo>
                    <a:pt x="156" y="998"/>
                  </a:lnTo>
                  <a:lnTo>
                    <a:pt x="146" y="998"/>
                  </a:lnTo>
                  <a:lnTo>
                    <a:pt x="144" y="1000"/>
                  </a:lnTo>
                  <a:lnTo>
                    <a:pt x="154" y="1010"/>
                  </a:lnTo>
                  <a:lnTo>
                    <a:pt x="148" y="1012"/>
                  </a:lnTo>
                  <a:lnTo>
                    <a:pt x="140" y="1024"/>
                  </a:lnTo>
                  <a:lnTo>
                    <a:pt x="134" y="1022"/>
                  </a:lnTo>
                  <a:lnTo>
                    <a:pt x="130" y="1026"/>
                  </a:lnTo>
                  <a:lnTo>
                    <a:pt x="140" y="1036"/>
                  </a:lnTo>
                  <a:lnTo>
                    <a:pt x="158" y="1046"/>
                  </a:lnTo>
                  <a:lnTo>
                    <a:pt x="172" y="1058"/>
                  </a:lnTo>
                  <a:lnTo>
                    <a:pt x="182" y="1056"/>
                  </a:lnTo>
                  <a:lnTo>
                    <a:pt x="196" y="1062"/>
                  </a:lnTo>
                  <a:lnTo>
                    <a:pt x="212" y="1064"/>
                  </a:lnTo>
                  <a:lnTo>
                    <a:pt x="228" y="1074"/>
                  </a:lnTo>
                  <a:lnTo>
                    <a:pt x="244" y="1072"/>
                  </a:lnTo>
                  <a:lnTo>
                    <a:pt x="250" y="1076"/>
                  </a:lnTo>
                  <a:lnTo>
                    <a:pt x="250" y="1082"/>
                  </a:lnTo>
                  <a:lnTo>
                    <a:pt x="260" y="1086"/>
                  </a:lnTo>
                  <a:lnTo>
                    <a:pt x="270" y="1092"/>
                  </a:lnTo>
                  <a:lnTo>
                    <a:pt x="272" y="1098"/>
                  </a:lnTo>
                  <a:lnTo>
                    <a:pt x="278" y="1098"/>
                  </a:lnTo>
                  <a:lnTo>
                    <a:pt x="288" y="1088"/>
                  </a:lnTo>
                  <a:lnTo>
                    <a:pt x="276" y="1066"/>
                  </a:lnTo>
                  <a:lnTo>
                    <a:pt x="276" y="1050"/>
                  </a:lnTo>
                  <a:lnTo>
                    <a:pt x="274" y="1056"/>
                  </a:lnTo>
                  <a:lnTo>
                    <a:pt x="264" y="1038"/>
                  </a:lnTo>
                  <a:lnTo>
                    <a:pt x="272" y="1024"/>
                  </a:lnTo>
                  <a:lnTo>
                    <a:pt x="274" y="1016"/>
                  </a:lnTo>
                  <a:lnTo>
                    <a:pt x="276" y="1016"/>
                  </a:lnTo>
                  <a:lnTo>
                    <a:pt x="276" y="1008"/>
                  </a:lnTo>
                  <a:lnTo>
                    <a:pt x="274" y="1006"/>
                  </a:lnTo>
                  <a:lnTo>
                    <a:pt x="280" y="1006"/>
                  </a:lnTo>
                  <a:lnTo>
                    <a:pt x="282" y="1014"/>
                  </a:lnTo>
                  <a:lnTo>
                    <a:pt x="286" y="1014"/>
                  </a:lnTo>
                  <a:lnTo>
                    <a:pt x="292" y="1006"/>
                  </a:lnTo>
                  <a:lnTo>
                    <a:pt x="282" y="1000"/>
                  </a:lnTo>
                  <a:lnTo>
                    <a:pt x="284" y="996"/>
                  </a:lnTo>
                  <a:lnTo>
                    <a:pt x="290" y="996"/>
                  </a:lnTo>
                  <a:lnTo>
                    <a:pt x="288" y="982"/>
                  </a:lnTo>
                  <a:lnTo>
                    <a:pt x="282" y="976"/>
                  </a:lnTo>
                  <a:lnTo>
                    <a:pt x="272" y="978"/>
                  </a:lnTo>
                  <a:lnTo>
                    <a:pt x="268" y="966"/>
                  </a:lnTo>
                  <a:lnTo>
                    <a:pt x="262" y="964"/>
                  </a:lnTo>
                  <a:lnTo>
                    <a:pt x="264" y="952"/>
                  </a:lnTo>
                  <a:lnTo>
                    <a:pt x="268" y="948"/>
                  </a:lnTo>
                  <a:lnTo>
                    <a:pt x="266" y="944"/>
                  </a:lnTo>
                  <a:lnTo>
                    <a:pt x="268" y="934"/>
                  </a:lnTo>
                  <a:lnTo>
                    <a:pt x="272" y="930"/>
                  </a:lnTo>
                  <a:lnTo>
                    <a:pt x="274" y="920"/>
                  </a:lnTo>
                  <a:lnTo>
                    <a:pt x="286" y="936"/>
                  </a:lnTo>
                  <a:lnTo>
                    <a:pt x="292" y="930"/>
                  </a:lnTo>
                  <a:lnTo>
                    <a:pt x="288" y="918"/>
                  </a:lnTo>
                  <a:lnTo>
                    <a:pt x="300" y="912"/>
                  </a:lnTo>
                  <a:lnTo>
                    <a:pt x="300" y="908"/>
                  </a:lnTo>
                  <a:lnTo>
                    <a:pt x="310" y="904"/>
                  </a:lnTo>
                  <a:lnTo>
                    <a:pt x="316" y="896"/>
                  </a:lnTo>
                  <a:lnTo>
                    <a:pt x="324" y="894"/>
                  </a:lnTo>
                  <a:lnTo>
                    <a:pt x="330" y="900"/>
                  </a:lnTo>
                  <a:lnTo>
                    <a:pt x="334" y="894"/>
                  </a:lnTo>
                  <a:lnTo>
                    <a:pt x="340" y="894"/>
                  </a:lnTo>
                  <a:lnTo>
                    <a:pt x="342" y="898"/>
                  </a:lnTo>
                  <a:lnTo>
                    <a:pt x="356" y="898"/>
                  </a:lnTo>
                  <a:lnTo>
                    <a:pt x="364" y="908"/>
                  </a:lnTo>
                  <a:lnTo>
                    <a:pt x="368" y="918"/>
                  </a:lnTo>
                  <a:lnTo>
                    <a:pt x="370" y="918"/>
                  </a:lnTo>
                  <a:lnTo>
                    <a:pt x="370" y="910"/>
                  </a:lnTo>
                  <a:lnTo>
                    <a:pt x="372" y="910"/>
                  </a:lnTo>
                  <a:lnTo>
                    <a:pt x="384" y="918"/>
                  </a:lnTo>
                  <a:lnTo>
                    <a:pt x="398" y="908"/>
                  </a:lnTo>
                  <a:lnTo>
                    <a:pt x="408" y="912"/>
                  </a:lnTo>
                  <a:lnTo>
                    <a:pt x="412" y="910"/>
                  </a:lnTo>
                  <a:lnTo>
                    <a:pt x="418" y="908"/>
                  </a:lnTo>
                  <a:lnTo>
                    <a:pt x="426" y="918"/>
                  </a:lnTo>
                  <a:lnTo>
                    <a:pt x="434" y="920"/>
                  </a:lnTo>
                  <a:lnTo>
                    <a:pt x="442" y="914"/>
                  </a:lnTo>
                  <a:lnTo>
                    <a:pt x="456" y="916"/>
                  </a:lnTo>
                  <a:lnTo>
                    <a:pt x="460" y="914"/>
                  </a:lnTo>
                  <a:lnTo>
                    <a:pt x="464" y="904"/>
                  </a:lnTo>
                  <a:lnTo>
                    <a:pt x="464" y="902"/>
                  </a:lnTo>
                  <a:lnTo>
                    <a:pt x="456" y="900"/>
                  </a:lnTo>
                  <a:lnTo>
                    <a:pt x="448" y="896"/>
                  </a:lnTo>
                  <a:lnTo>
                    <a:pt x="442" y="888"/>
                  </a:lnTo>
                  <a:lnTo>
                    <a:pt x="454" y="882"/>
                  </a:lnTo>
                  <a:lnTo>
                    <a:pt x="456" y="878"/>
                  </a:lnTo>
                  <a:lnTo>
                    <a:pt x="452" y="872"/>
                  </a:lnTo>
                  <a:lnTo>
                    <a:pt x="456" y="866"/>
                  </a:lnTo>
                  <a:lnTo>
                    <a:pt x="472" y="864"/>
                  </a:lnTo>
                  <a:lnTo>
                    <a:pt x="458" y="860"/>
                  </a:lnTo>
                  <a:lnTo>
                    <a:pt x="458" y="856"/>
                  </a:lnTo>
                  <a:lnTo>
                    <a:pt x="462" y="854"/>
                  </a:lnTo>
                  <a:lnTo>
                    <a:pt x="456" y="854"/>
                  </a:lnTo>
                  <a:lnTo>
                    <a:pt x="458" y="848"/>
                  </a:lnTo>
                  <a:lnTo>
                    <a:pt x="454" y="844"/>
                  </a:lnTo>
                  <a:lnTo>
                    <a:pt x="476" y="846"/>
                  </a:lnTo>
                  <a:lnTo>
                    <a:pt x="490" y="838"/>
                  </a:lnTo>
                  <a:lnTo>
                    <a:pt x="496" y="840"/>
                  </a:lnTo>
                  <a:lnTo>
                    <a:pt x="506" y="834"/>
                  </a:lnTo>
                  <a:lnTo>
                    <a:pt x="514" y="830"/>
                  </a:lnTo>
                  <a:lnTo>
                    <a:pt x="552" y="822"/>
                  </a:lnTo>
                  <a:lnTo>
                    <a:pt x="552" y="816"/>
                  </a:lnTo>
                  <a:lnTo>
                    <a:pt x="562" y="812"/>
                  </a:lnTo>
                  <a:lnTo>
                    <a:pt x="588" y="816"/>
                  </a:lnTo>
                  <a:lnTo>
                    <a:pt x="590" y="826"/>
                  </a:lnTo>
                  <a:lnTo>
                    <a:pt x="592" y="828"/>
                  </a:lnTo>
                  <a:lnTo>
                    <a:pt x="590" y="838"/>
                  </a:lnTo>
                  <a:lnTo>
                    <a:pt x="592" y="842"/>
                  </a:lnTo>
                  <a:lnTo>
                    <a:pt x="604" y="840"/>
                  </a:lnTo>
                  <a:lnTo>
                    <a:pt x="604" y="836"/>
                  </a:lnTo>
                  <a:lnTo>
                    <a:pt x="608" y="840"/>
                  </a:lnTo>
                  <a:lnTo>
                    <a:pt x="608" y="844"/>
                  </a:lnTo>
                  <a:lnTo>
                    <a:pt x="612" y="846"/>
                  </a:lnTo>
                  <a:lnTo>
                    <a:pt x="610" y="842"/>
                  </a:lnTo>
                  <a:lnTo>
                    <a:pt x="612" y="842"/>
                  </a:lnTo>
                  <a:lnTo>
                    <a:pt x="620" y="846"/>
                  </a:lnTo>
                  <a:lnTo>
                    <a:pt x="624" y="842"/>
                  </a:lnTo>
                  <a:lnTo>
                    <a:pt x="626" y="846"/>
                  </a:lnTo>
                  <a:lnTo>
                    <a:pt x="620" y="852"/>
                  </a:lnTo>
                  <a:lnTo>
                    <a:pt x="622" y="856"/>
                  </a:lnTo>
                  <a:lnTo>
                    <a:pt x="636" y="854"/>
                  </a:lnTo>
                  <a:lnTo>
                    <a:pt x="650" y="840"/>
                  </a:lnTo>
                  <a:lnTo>
                    <a:pt x="666" y="834"/>
                  </a:lnTo>
                  <a:lnTo>
                    <a:pt x="668" y="838"/>
                  </a:lnTo>
                  <a:lnTo>
                    <a:pt x="662" y="840"/>
                  </a:lnTo>
                  <a:lnTo>
                    <a:pt x="664" y="844"/>
                  </a:lnTo>
                  <a:lnTo>
                    <a:pt x="682" y="860"/>
                  </a:lnTo>
                  <a:lnTo>
                    <a:pt x="712" y="914"/>
                  </a:lnTo>
                  <a:lnTo>
                    <a:pt x="720" y="904"/>
                  </a:lnTo>
                  <a:lnTo>
                    <a:pt x="726" y="908"/>
                  </a:lnTo>
                  <a:lnTo>
                    <a:pt x="728" y="916"/>
                  </a:lnTo>
                  <a:lnTo>
                    <a:pt x="744" y="916"/>
                  </a:lnTo>
                  <a:lnTo>
                    <a:pt x="756" y="910"/>
                  </a:lnTo>
                  <a:lnTo>
                    <a:pt x="780" y="938"/>
                  </a:lnTo>
                  <a:lnTo>
                    <a:pt x="794" y="942"/>
                  </a:lnTo>
                  <a:lnTo>
                    <a:pt x="798" y="938"/>
                  </a:lnTo>
                  <a:lnTo>
                    <a:pt x="806" y="948"/>
                  </a:lnTo>
                  <a:lnTo>
                    <a:pt x="804" y="956"/>
                  </a:lnTo>
                  <a:lnTo>
                    <a:pt x="810" y="958"/>
                  </a:lnTo>
                  <a:lnTo>
                    <a:pt x="814" y="954"/>
                  </a:lnTo>
                  <a:lnTo>
                    <a:pt x="822" y="944"/>
                  </a:lnTo>
                  <a:lnTo>
                    <a:pt x="844" y="932"/>
                  </a:lnTo>
                  <a:lnTo>
                    <a:pt x="844" y="934"/>
                  </a:lnTo>
                  <a:lnTo>
                    <a:pt x="868" y="920"/>
                  </a:lnTo>
                  <a:lnTo>
                    <a:pt x="900" y="924"/>
                  </a:lnTo>
                  <a:lnTo>
                    <a:pt x="908" y="934"/>
                  </a:lnTo>
                  <a:lnTo>
                    <a:pt x="948" y="932"/>
                  </a:lnTo>
                  <a:lnTo>
                    <a:pt x="950" y="932"/>
                  </a:lnTo>
                  <a:lnTo>
                    <a:pt x="950" y="924"/>
                  </a:lnTo>
                  <a:lnTo>
                    <a:pt x="952" y="920"/>
                  </a:lnTo>
                  <a:lnTo>
                    <a:pt x="950" y="902"/>
                  </a:lnTo>
                  <a:lnTo>
                    <a:pt x="966" y="888"/>
                  </a:lnTo>
                  <a:lnTo>
                    <a:pt x="1002" y="902"/>
                  </a:lnTo>
                  <a:lnTo>
                    <a:pt x="1006" y="918"/>
                  </a:lnTo>
                  <a:lnTo>
                    <a:pt x="1016" y="926"/>
                  </a:lnTo>
                  <a:lnTo>
                    <a:pt x="1026" y="928"/>
                  </a:lnTo>
                  <a:lnTo>
                    <a:pt x="1044" y="920"/>
                  </a:lnTo>
                  <a:lnTo>
                    <a:pt x="1052" y="922"/>
                  </a:lnTo>
                  <a:lnTo>
                    <a:pt x="1084" y="936"/>
                  </a:lnTo>
                  <a:lnTo>
                    <a:pt x="1094" y="946"/>
                  </a:lnTo>
                  <a:lnTo>
                    <a:pt x="1122" y="950"/>
                  </a:lnTo>
                  <a:lnTo>
                    <a:pt x="1150" y="942"/>
                  </a:lnTo>
                  <a:lnTo>
                    <a:pt x="1172" y="930"/>
                  </a:lnTo>
                  <a:lnTo>
                    <a:pt x="1188" y="936"/>
                  </a:lnTo>
                  <a:lnTo>
                    <a:pt x="1196" y="934"/>
                  </a:lnTo>
                  <a:lnTo>
                    <a:pt x="1216" y="942"/>
                  </a:lnTo>
                  <a:lnTo>
                    <a:pt x="1234" y="932"/>
                  </a:lnTo>
                  <a:lnTo>
                    <a:pt x="1244" y="900"/>
                  </a:lnTo>
                  <a:lnTo>
                    <a:pt x="1254" y="892"/>
                  </a:lnTo>
                  <a:lnTo>
                    <a:pt x="1254" y="882"/>
                  </a:lnTo>
                  <a:lnTo>
                    <a:pt x="1246" y="882"/>
                  </a:lnTo>
                  <a:lnTo>
                    <a:pt x="1246" y="878"/>
                  </a:lnTo>
                  <a:lnTo>
                    <a:pt x="1258" y="866"/>
                  </a:lnTo>
                  <a:lnTo>
                    <a:pt x="1266" y="864"/>
                  </a:lnTo>
                  <a:lnTo>
                    <a:pt x="1294" y="860"/>
                  </a:lnTo>
                  <a:lnTo>
                    <a:pt x="1304" y="868"/>
                  </a:lnTo>
                  <a:lnTo>
                    <a:pt x="1320" y="870"/>
                  </a:lnTo>
                  <a:lnTo>
                    <a:pt x="1330" y="884"/>
                  </a:lnTo>
                  <a:lnTo>
                    <a:pt x="1342" y="916"/>
                  </a:lnTo>
                  <a:lnTo>
                    <a:pt x="1346" y="936"/>
                  </a:lnTo>
                  <a:lnTo>
                    <a:pt x="1346" y="940"/>
                  </a:lnTo>
                  <a:lnTo>
                    <a:pt x="1368" y="944"/>
                  </a:lnTo>
                  <a:lnTo>
                    <a:pt x="1372" y="946"/>
                  </a:lnTo>
                  <a:lnTo>
                    <a:pt x="1386" y="956"/>
                  </a:lnTo>
                  <a:lnTo>
                    <a:pt x="1394" y="980"/>
                  </a:lnTo>
                  <a:lnTo>
                    <a:pt x="1408" y="980"/>
                  </a:lnTo>
                  <a:lnTo>
                    <a:pt x="1412" y="978"/>
                  </a:lnTo>
                  <a:lnTo>
                    <a:pt x="1444" y="964"/>
                  </a:lnTo>
                  <a:lnTo>
                    <a:pt x="1442" y="982"/>
                  </a:lnTo>
                  <a:lnTo>
                    <a:pt x="1436" y="988"/>
                  </a:lnTo>
                  <a:lnTo>
                    <a:pt x="1430" y="1012"/>
                  </a:lnTo>
                  <a:lnTo>
                    <a:pt x="1422" y="1030"/>
                  </a:lnTo>
                  <a:lnTo>
                    <a:pt x="1418" y="1032"/>
                  </a:lnTo>
                  <a:lnTo>
                    <a:pt x="1418" y="1032"/>
                  </a:lnTo>
                  <a:lnTo>
                    <a:pt x="1414" y="1036"/>
                  </a:lnTo>
                  <a:lnTo>
                    <a:pt x="1414" y="1038"/>
                  </a:lnTo>
                  <a:lnTo>
                    <a:pt x="1412" y="1042"/>
                  </a:lnTo>
                  <a:lnTo>
                    <a:pt x="1408" y="1038"/>
                  </a:lnTo>
                  <a:lnTo>
                    <a:pt x="1406" y="1036"/>
                  </a:lnTo>
                  <a:lnTo>
                    <a:pt x="1408" y="1034"/>
                  </a:lnTo>
                  <a:lnTo>
                    <a:pt x="1406" y="1028"/>
                  </a:lnTo>
                  <a:lnTo>
                    <a:pt x="1404" y="1028"/>
                  </a:lnTo>
                  <a:lnTo>
                    <a:pt x="1392" y="1038"/>
                  </a:lnTo>
                  <a:lnTo>
                    <a:pt x="1396" y="1048"/>
                  </a:lnTo>
                  <a:lnTo>
                    <a:pt x="1396" y="1062"/>
                  </a:lnTo>
                  <a:lnTo>
                    <a:pt x="1388" y="1072"/>
                  </a:lnTo>
                  <a:lnTo>
                    <a:pt x="1388" y="1078"/>
                  </a:lnTo>
                  <a:lnTo>
                    <a:pt x="1388" y="1080"/>
                  </a:lnTo>
                  <a:lnTo>
                    <a:pt x="1390" y="1080"/>
                  </a:lnTo>
                  <a:lnTo>
                    <a:pt x="1390" y="1076"/>
                  </a:lnTo>
                  <a:lnTo>
                    <a:pt x="1396" y="1076"/>
                  </a:lnTo>
                  <a:lnTo>
                    <a:pt x="1404" y="1062"/>
                  </a:lnTo>
                  <a:lnTo>
                    <a:pt x="1406" y="1068"/>
                  </a:lnTo>
                  <a:lnTo>
                    <a:pt x="1412" y="1064"/>
                  </a:lnTo>
                  <a:lnTo>
                    <a:pt x="1412" y="1072"/>
                  </a:lnTo>
                  <a:lnTo>
                    <a:pt x="1424" y="1076"/>
                  </a:lnTo>
                  <a:lnTo>
                    <a:pt x="1448" y="1062"/>
                  </a:lnTo>
                  <a:lnTo>
                    <a:pt x="1484" y="1016"/>
                  </a:lnTo>
                  <a:lnTo>
                    <a:pt x="1494" y="994"/>
                  </a:lnTo>
                  <a:lnTo>
                    <a:pt x="1516" y="964"/>
                  </a:lnTo>
                  <a:lnTo>
                    <a:pt x="1522" y="932"/>
                  </a:lnTo>
                  <a:lnTo>
                    <a:pt x="1520" y="918"/>
                  </a:lnTo>
                  <a:lnTo>
                    <a:pt x="1524" y="904"/>
                  </a:lnTo>
                  <a:lnTo>
                    <a:pt x="1532" y="888"/>
                  </a:lnTo>
                  <a:lnTo>
                    <a:pt x="1528" y="882"/>
                  </a:lnTo>
                  <a:lnTo>
                    <a:pt x="1530" y="878"/>
                  </a:lnTo>
                  <a:lnTo>
                    <a:pt x="1528" y="872"/>
                  </a:lnTo>
                  <a:lnTo>
                    <a:pt x="1512" y="864"/>
                  </a:lnTo>
                  <a:lnTo>
                    <a:pt x="1528" y="868"/>
                  </a:lnTo>
                  <a:lnTo>
                    <a:pt x="1532" y="862"/>
                  </a:lnTo>
                  <a:lnTo>
                    <a:pt x="1518" y="852"/>
                  </a:lnTo>
                  <a:lnTo>
                    <a:pt x="1510" y="840"/>
                  </a:lnTo>
                  <a:lnTo>
                    <a:pt x="1496" y="840"/>
                  </a:lnTo>
                  <a:lnTo>
                    <a:pt x="1496" y="852"/>
                  </a:lnTo>
                  <a:lnTo>
                    <a:pt x="1492" y="858"/>
                  </a:lnTo>
                  <a:lnTo>
                    <a:pt x="1492" y="848"/>
                  </a:lnTo>
                  <a:lnTo>
                    <a:pt x="1488" y="854"/>
                  </a:lnTo>
                  <a:lnTo>
                    <a:pt x="1476" y="856"/>
                  </a:lnTo>
                  <a:lnTo>
                    <a:pt x="1482" y="850"/>
                  </a:lnTo>
                  <a:lnTo>
                    <a:pt x="1478" y="844"/>
                  </a:lnTo>
                  <a:lnTo>
                    <a:pt x="1482" y="840"/>
                  </a:lnTo>
                  <a:lnTo>
                    <a:pt x="1476" y="842"/>
                  </a:lnTo>
                  <a:lnTo>
                    <a:pt x="1476" y="848"/>
                  </a:lnTo>
                  <a:lnTo>
                    <a:pt x="1470" y="852"/>
                  </a:lnTo>
                  <a:lnTo>
                    <a:pt x="1470" y="832"/>
                  </a:lnTo>
                  <a:lnTo>
                    <a:pt x="1456" y="834"/>
                  </a:lnTo>
                  <a:lnTo>
                    <a:pt x="1450" y="830"/>
                  </a:lnTo>
                  <a:lnTo>
                    <a:pt x="1450" y="826"/>
                  </a:lnTo>
                  <a:lnTo>
                    <a:pt x="1482" y="796"/>
                  </a:lnTo>
                  <a:lnTo>
                    <a:pt x="1492" y="780"/>
                  </a:lnTo>
                  <a:lnTo>
                    <a:pt x="1518" y="756"/>
                  </a:lnTo>
                  <a:lnTo>
                    <a:pt x="1524" y="744"/>
                  </a:lnTo>
                  <a:lnTo>
                    <a:pt x="1544" y="724"/>
                  </a:lnTo>
                  <a:lnTo>
                    <a:pt x="1556" y="716"/>
                  </a:lnTo>
                  <a:lnTo>
                    <a:pt x="1588" y="716"/>
                  </a:lnTo>
                  <a:lnTo>
                    <a:pt x="1594" y="722"/>
                  </a:lnTo>
                  <a:lnTo>
                    <a:pt x="1600" y="714"/>
                  </a:lnTo>
                  <a:lnTo>
                    <a:pt x="1614" y="720"/>
                  </a:lnTo>
                  <a:lnTo>
                    <a:pt x="1626" y="716"/>
                  </a:lnTo>
                  <a:lnTo>
                    <a:pt x="1628" y="720"/>
                  </a:lnTo>
                  <a:lnTo>
                    <a:pt x="1632" y="720"/>
                  </a:lnTo>
                  <a:lnTo>
                    <a:pt x="1630" y="714"/>
                  </a:lnTo>
                  <a:lnTo>
                    <a:pt x="1636" y="714"/>
                  </a:lnTo>
                  <a:lnTo>
                    <a:pt x="1634" y="708"/>
                  </a:lnTo>
                  <a:lnTo>
                    <a:pt x="1636" y="706"/>
                  </a:lnTo>
                  <a:lnTo>
                    <a:pt x="1660" y="714"/>
                  </a:lnTo>
                  <a:lnTo>
                    <a:pt x="1666" y="712"/>
                  </a:lnTo>
                  <a:lnTo>
                    <a:pt x="1676" y="718"/>
                  </a:lnTo>
                  <a:lnTo>
                    <a:pt x="1662" y="724"/>
                  </a:lnTo>
                  <a:lnTo>
                    <a:pt x="1666" y="730"/>
                  </a:lnTo>
                  <a:lnTo>
                    <a:pt x="1680" y="726"/>
                  </a:lnTo>
                  <a:lnTo>
                    <a:pt x="1686" y="728"/>
                  </a:lnTo>
                  <a:lnTo>
                    <a:pt x="1696" y="720"/>
                  </a:lnTo>
                  <a:lnTo>
                    <a:pt x="1712" y="722"/>
                  </a:lnTo>
                  <a:lnTo>
                    <a:pt x="1716" y="722"/>
                  </a:lnTo>
                  <a:lnTo>
                    <a:pt x="1716" y="716"/>
                  </a:lnTo>
                  <a:lnTo>
                    <a:pt x="1704" y="714"/>
                  </a:lnTo>
                  <a:lnTo>
                    <a:pt x="1706" y="710"/>
                  </a:lnTo>
                  <a:lnTo>
                    <a:pt x="1702" y="704"/>
                  </a:lnTo>
                  <a:lnTo>
                    <a:pt x="1744" y="652"/>
                  </a:lnTo>
                  <a:lnTo>
                    <a:pt x="1768" y="646"/>
                  </a:lnTo>
                  <a:lnTo>
                    <a:pt x="1778" y="652"/>
                  </a:lnTo>
                  <a:lnTo>
                    <a:pt x="1786" y="646"/>
                  </a:lnTo>
                  <a:lnTo>
                    <a:pt x="1780" y="664"/>
                  </a:lnTo>
                  <a:lnTo>
                    <a:pt x="1780" y="668"/>
                  </a:lnTo>
                  <a:lnTo>
                    <a:pt x="1778" y="672"/>
                  </a:lnTo>
                  <a:lnTo>
                    <a:pt x="1786" y="672"/>
                  </a:lnTo>
                  <a:lnTo>
                    <a:pt x="1784" y="684"/>
                  </a:lnTo>
                  <a:lnTo>
                    <a:pt x="1812" y="656"/>
                  </a:lnTo>
                  <a:lnTo>
                    <a:pt x="1818" y="652"/>
                  </a:lnTo>
                  <a:lnTo>
                    <a:pt x="1822" y="656"/>
                  </a:lnTo>
                  <a:lnTo>
                    <a:pt x="1824" y="652"/>
                  </a:lnTo>
                  <a:lnTo>
                    <a:pt x="1822" y="650"/>
                  </a:lnTo>
                  <a:lnTo>
                    <a:pt x="1826" y="632"/>
                  </a:lnTo>
                  <a:lnTo>
                    <a:pt x="1840" y="624"/>
                  </a:lnTo>
                  <a:lnTo>
                    <a:pt x="1848" y="628"/>
                  </a:lnTo>
                  <a:lnTo>
                    <a:pt x="1836" y="638"/>
                  </a:lnTo>
                  <a:lnTo>
                    <a:pt x="1832" y="664"/>
                  </a:lnTo>
                  <a:lnTo>
                    <a:pt x="1828" y="670"/>
                  </a:lnTo>
                  <a:lnTo>
                    <a:pt x="1830" y="676"/>
                  </a:lnTo>
                  <a:lnTo>
                    <a:pt x="1806" y="686"/>
                  </a:lnTo>
                  <a:lnTo>
                    <a:pt x="1806" y="694"/>
                  </a:lnTo>
                  <a:lnTo>
                    <a:pt x="1786" y="712"/>
                  </a:lnTo>
                  <a:lnTo>
                    <a:pt x="1760" y="750"/>
                  </a:lnTo>
                  <a:lnTo>
                    <a:pt x="1746" y="756"/>
                  </a:lnTo>
                  <a:lnTo>
                    <a:pt x="1740" y="756"/>
                  </a:lnTo>
                  <a:lnTo>
                    <a:pt x="1742" y="764"/>
                  </a:lnTo>
                  <a:lnTo>
                    <a:pt x="1738" y="774"/>
                  </a:lnTo>
                  <a:lnTo>
                    <a:pt x="1726" y="784"/>
                  </a:lnTo>
                  <a:lnTo>
                    <a:pt x="1722" y="802"/>
                  </a:lnTo>
                  <a:lnTo>
                    <a:pt x="1722" y="832"/>
                  </a:lnTo>
                  <a:lnTo>
                    <a:pt x="1738" y="914"/>
                  </a:lnTo>
                  <a:lnTo>
                    <a:pt x="1758" y="894"/>
                  </a:lnTo>
                  <a:lnTo>
                    <a:pt x="1760" y="878"/>
                  </a:lnTo>
                  <a:lnTo>
                    <a:pt x="1764" y="872"/>
                  </a:lnTo>
                  <a:lnTo>
                    <a:pt x="1776" y="864"/>
                  </a:lnTo>
                  <a:lnTo>
                    <a:pt x="1780" y="866"/>
                  </a:lnTo>
                  <a:lnTo>
                    <a:pt x="1780" y="846"/>
                  </a:lnTo>
                  <a:lnTo>
                    <a:pt x="1794" y="834"/>
                  </a:lnTo>
                  <a:lnTo>
                    <a:pt x="1802" y="836"/>
                  </a:lnTo>
                  <a:lnTo>
                    <a:pt x="1808" y="830"/>
                  </a:lnTo>
                  <a:lnTo>
                    <a:pt x="1802" y="812"/>
                  </a:lnTo>
                  <a:lnTo>
                    <a:pt x="1806" y="802"/>
                  </a:lnTo>
                  <a:lnTo>
                    <a:pt x="1812" y="796"/>
                  </a:lnTo>
                  <a:lnTo>
                    <a:pt x="1812" y="794"/>
                  </a:lnTo>
                  <a:lnTo>
                    <a:pt x="1810" y="792"/>
                  </a:lnTo>
                  <a:lnTo>
                    <a:pt x="1820" y="788"/>
                  </a:lnTo>
                  <a:lnTo>
                    <a:pt x="1816" y="794"/>
                  </a:lnTo>
                  <a:lnTo>
                    <a:pt x="1820" y="800"/>
                  </a:lnTo>
                  <a:lnTo>
                    <a:pt x="1824" y="794"/>
                  </a:lnTo>
                  <a:lnTo>
                    <a:pt x="1824" y="786"/>
                  </a:lnTo>
                  <a:lnTo>
                    <a:pt x="1818" y="782"/>
                  </a:lnTo>
                  <a:lnTo>
                    <a:pt x="1818" y="772"/>
                  </a:lnTo>
                  <a:lnTo>
                    <a:pt x="1824" y="756"/>
                  </a:lnTo>
                  <a:lnTo>
                    <a:pt x="1816" y="752"/>
                  </a:lnTo>
                  <a:lnTo>
                    <a:pt x="1812" y="758"/>
                  </a:lnTo>
                  <a:lnTo>
                    <a:pt x="1808" y="754"/>
                  </a:lnTo>
                  <a:lnTo>
                    <a:pt x="1812" y="738"/>
                  </a:lnTo>
                  <a:lnTo>
                    <a:pt x="1820" y="724"/>
                  </a:lnTo>
                  <a:lnTo>
                    <a:pt x="1822" y="724"/>
                  </a:lnTo>
                  <a:lnTo>
                    <a:pt x="1828" y="702"/>
                  </a:lnTo>
                  <a:lnTo>
                    <a:pt x="1842" y="698"/>
                  </a:lnTo>
                  <a:lnTo>
                    <a:pt x="1848" y="704"/>
                  </a:lnTo>
                  <a:lnTo>
                    <a:pt x="1848" y="698"/>
                  </a:lnTo>
                  <a:lnTo>
                    <a:pt x="1864" y="686"/>
                  </a:lnTo>
                  <a:lnTo>
                    <a:pt x="1864" y="704"/>
                  </a:lnTo>
                  <a:lnTo>
                    <a:pt x="1874" y="688"/>
                  </a:lnTo>
                  <a:lnTo>
                    <a:pt x="1890" y="682"/>
                  </a:lnTo>
                  <a:lnTo>
                    <a:pt x="1906" y="686"/>
                  </a:lnTo>
                  <a:lnTo>
                    <a:pt x="1918" y="700"/>
                  </a:lnTo>
                  <a:lnTo>
                    <a:pt x="1922" y="688"/>
                  </a:lnTo>
                  <a:lnTo>
                    <a:pt x="1946" y="672"/>
                  </a:lnTo>
                  <a:lnTo>
                    <a:pt x="1946" y="666"/>
                  </a:lnTo>
                  <a:lnTo>
                    <a:pt x="1956" y="660"/>
                  </a:lnTo>
                  <a:lnTo>
                    <a:pt x="1962" y="652"/>
                  </a:lnTo>
                  <a:lnTo>
                    <a:pt x="1966" y="654"/>
                  </a:lnTo>
                  <a:lnTo>
                    <a:pt x="1982" y="644"/>
                  </a:lnTo>
                  <a:lnTo>
                    <a:pt x="1982" y="640"/>
                  </a:lnTo>
                  <a:lnTo>
                    <a:pt x="2012" y="628"/>
                  </a:lnTo>
                  <a:lnTo>
                    <a:pt x="2014" y="628"/>
                  </a:lnTo>
                  <a:lnTo>
                    <a:pt x="2036" y="634"/>
                  </a:lnTo>
                  <a:lnTo>
                    <a:pt x="2042" y="622"/>
                  </a:lnTo>
                  <a:lnTo>
                    <a:pt x="2036" y="614"/>
                  </a:lnTo>
                  <a:lnTo>
                    <a:pt x="2040" y="612"/>
                  </a:lnTo>
                  <a:lnTo>
                    <a:pt x="2032" y="602"/>
                  </a:lnTo>
                  <a:lnTo>
                    <a:pt x="2030" y="586"/>
                  </a:lnTo>
                  <a:lnTo>
                    <a:pt x="2028" y="582"/>
                  </a:lnTo>
                  <a:lnTo>
                    <a:pt x="2026" y="574"/>
                  </a:lnTo>
                  <a:lnTo>
                    <a:pt x="2022" y="578"/>
                  </a:lnTo>
                  <a:lnTo>
                    <a:pt x="2016" y="574"/>
                  </a:lnTo>
                  <a:lnTo>
                    <a:pt x="2014" y="562"/>
                  </a:lnTo>
                  <a:lnTo>
                    <a:pt x="2030" y="566"/>
                  </a:lnTo>
                  <a:lnTo>
                    <a:pt x="2048" y="552"/>
                  </a:lnTo>
                  <a:lnTo>
                    <a:pt x="2048" y="552"/>
                  </a:lnTo>
                  <a:lnTo>
                    <a:pt x="2058" y="536"/>
                  </a:lnTo>
                  <a:lnTo>
                    <a:pt x="2058" y="534"/>
                  </a:lnTo>
                  <a:lnTo>
                    <a:pt x="2050" y="526"/>
                  </a:lnTo>
                  <a:lnTo>
                    <a:pt x="2048" y="518"/>
                  </a:lnTo>
                  <a:lnTo>
                    <a:pt x="2048" y="518"/>
                  </a:lnTo>
                  <a:lnTo>
                    <a:pt x="2058" y="516"/>
                  </a:lnTo>
                  <a:lnTo>
                    <a:pt x="2056" y="510"/>
                  </a:lnTo>
                  <a:lnTo>
                    <a:pt x="2060" y="510"/>
                  </a:lnTo>
                  <a:lnTo>
                    <a:pt x="2062" y="516"/>
                  </a:lnTo>
                  <a:lnTo>
                    <a:pt x="2068" y="510"/>
                  </a:lnTo>
                  <a:lnTo>
                    <a:pt x="2068" y="518"/>
                  </a:lnTo>
                  <a:lnTo>
                    <a:pt x="2062" y="520"/>
                  </a:lnTo>
                  <a:lnTo>
                    <a:pt x="2066" y="528"/>
                  </a:lnTo>
                  <a:lnTo>
                    <a:pt x="2068" y="528"/>
                  </a:lnTo>
                  <a:lnTo>
                    <a:pt x="2068" y="536"/>
                  </a:lnTo>
                  <a:lnTo>
                    <a:pt x="2078" y="538"/>
                  </a:lnTo>
                  <a:lnTo>
                    <a:pt x="2094" y="534"/>
                  </a:lnTo>
                  <a:lnTo>
                    <a:pt x="2102" y="540"/>
                  </a:lnTo>
                  <a:lnTo>
                    <a:pt x="2104" y="552"/>
                  </a:lnTo>
                  <a:lnTo>
                    <a:pt x="2110" y="560"/>
                  </a:lnTo>
                  <a:lnTo>
                    <a:pt x="2116" y="562"/>
                  </a:lnTo>
                  <a:lnTo>
                    <a:pt x="2116" y="558"/>
                  </a:lnTo>
                  <a:lnTo>
                    <a:pt x="2120" y="560"/>
                  </a:lnTo>
                  <a:lnTo>
                    <a:pt x="2120" y="556"/>
                  </a:lnTo>
                  <a:lnTo>
                    <a:pt x="2120" y="556"/>
                  </a:lnTo>
                  <a:lnTo>
                    <a:pt x="2120" y="560"/>
                  </a:lnTo>
                  <a:lnTo>
                    <a:pt x="2118" y="562"/>
                  </a:lnTo>
                  <a:lnTo>
                    <a:pt x="2126" y="566"/>
                  </a:lnTo>
                  <a:lnTo>
                    <a:pt x="2126" y="568"/>
                  </a:lnTo>
                  <a:lnTo>
                    <a:pt x="2128" y="572"/>
                  </a:lnTo>
                  <a:lnTo>
                    <a:pt x="2132" y="570"/>
                  </a:lnTo>
                  <a:lnTo>
                    <a:pt x="2132" y="574"/>
                  </a:lnTo>
                  <a:lnTo>
                    <a:pt x="2134" y="574"/>
                  </a:lnTo>
                  <a:lnTo>
                    <a:pt x="2136" y="574"/>
                  </a:lnTo>
                  <a:lnTo>
                    <a:pt x="2138" y="568"/>
                  </a:lnTo>
                  <a:lnTo>
                    <a:pt x="2140" y="568"/>
                  </a:lnTo>
                  <a:lnTo>
                    <a:pt x="2136" y="576"/>
                  </a:lnTo>
                  <a:lnTo>
                    <a:pt x="2142" y="578"/>
                  </a:lnTo>
                  <a:lnTo>
                    <a:pt x="2144" y="576"/>
                  </a:lnTo>
                  <a:lnTo>
                    <a:pt x="2144" y="572"/>
                  </a:lnTo>
                  <a:lnTo>
                    <a:pt x="2150" y="572"/>
                  </a:lnTo>
                  <a:lnTo>
                    <a:pt x="2148" y="564"/>
                  </a:lnTo>
                  <a:lnTo>
                    <a:pt x="2142" y="564"/>
                  </a:lnTo>
                  <a:lnTo>
                    <a:pt x="2146" y="562"/>
                  </a:lnTo>
                  <a:lnTo>
                    <a:pt x="2140" y="560"/>
                  </a:lnTo>
                  <a:lnTo>
                    <a:pt x="2154" y="552"/>
                  </a:lnTo>
                  <a:lnTo>
                    <a:pt x="2152" y="548"/>
                  </a:lnTo>
                  <a:lnTo>
                    <a:pt x="2154" y="546"/>
                  </a:lnTo>
                  <a:lnTo>
                    <a:pt x="2154" y="540"/>
                  </a:lnTo>
                  <a:lnTo>
                    <a:pt x="2158" y="538"/>
                  </a:lnTo>
                  <a:lnTo>
                    <a:pt x="2168" y="538"/>
                  </a:lnTo>
                  <a:lnTo>
                    <a:pt x="2168" y="538"/>
                  </a:lnTo>
                  <a:lnTo>
                    <a:pt x="2168" y="534"/>
                  </a:lnTo>
                  <a:lnTo>
                    <a:pt x="2164" y="532"/>
                  </a:lnTo>
                  <a:lnTo>
                    <a:pt x="2164" y="528"/>
                  </a:lnTo>
                  <a:lnTo>
                    <a:pt x="2164" y="526"/>
                  </a:lnTo>
                  <a:lnTo>
                    <a:pt x="2174" y="534"/>
                  </a:lnTo>
                  <a:lnTo>
                    <a:pt x="2176" y="524"/>
                  </a:lnTo>
                  <a:lnTo>
                    <a:pt x="2186" y="518"/>
                  </a:lnTo>
                  <a:lnTo>
                    <a:pt x="2180" y="516"/>
                  </a:lnTo>
                  <a:close/>
                  <a:moveTo>
                    <a:pt x="60" y="744"/>
                  </a:moveTo>
                  <a:lnTo>
                    <a:pt x="58" y="744"/>
                  </a:lnTo>
                  <a:lnTo>
                    <a:pt x="52" y="746"/>
                  </a:lnTo>
                  <a:lnTo>
                    <a:pt x="50" y="744"/>
                  </a:lnTo>
                  <a:lnTo>
                    <a:pt x="54" y="740"/>
                  </a:lnTo>
                  <a:lnTo>
                    <a:pt x="56" y="738"/>
                  </a:lnTo>
                  <a:lnTo>
                    <a:pt x="60" y="740"/>
                  </a:lnTo>
                  <a:lnTo>
                    <a:pt x="60" y="746"/>
                  </a:lnTo>
                  <a:lnTo>
                    <a:pt x="60" y="744"/>
                  </a:lnTo>
                  <a:close/>
                  <a:moveTo>
                    <a:pt x="74" y="684"/>
                  </a:moveTo>
                  <a:lnTo>
                    <a:pt x="72" y="688"/>
                  </a:lnTo>
                  <a:lnTo>
                    <a:pt x="70" y="692"/>
                  </a:lnTo>
                  <a:lnTo>
                    <a:pt x="62" y="692"/>
                  </a:lnTo>
                  <a:lnTo>
                    <a:pt x="58" y="694"/>
                  </a:lnTo>
                  <a:lnTo>
                    <a:pt x="56" y="700"/>
                  </a:lnTo>
                  <a:lnTo>
                    <a:pt x="52" y="700"/>
                  </a:lnTo>
                  <a:lnTo>
                    <a:pt x="50" y="686"/>
                  </a:lnTo>
                  <a:lnTo>
                    <a:pt x="44" y="678"/>
                  </a:lnTo>
                  <a:lnTo>
                    <a:pt x="44" y="676"/>
                  </a:lnTo>
                  <a:lnTo>
                    <a:pt x="42" y="670"/>
                  </a:lnTo>
                  <a:lnTo>
                    <a:pt x="38" y="670"/>
                  </a:lnTo>
                  <a:lnTo>
                    <a:pt x="38" y="662"/>
                  </a:lnTo>
                  <a:lnTo>
                    <a:pt x="44" y="654"/>
                  </a:lnTo>
                  <a:lnTo>
                    <a:pt x="50" y="652"/>
                  </a:lnTo>
                  <a:lnTo>
                    <a:pt x="56" y="654"/>
                  </a:lnTo>
                  <a:lnTo>
                    <a:pt x="62" y="662"/>
                  </a:lnTo>
                  <a:lnTo>
                    <a:pt x="70" y="664"/>
                  </a:lnTo>
                  <a:lnTo>
                    <a:pt x="72" y="674"/>
                  </a:lnTo>
                  <a:lnTo>
                    <a:pt x="74" y="674"/>
                  </a:lnTo>
                  <a:lnTo>
                    <a:pt x="74" y="682"/>
                  </a:lnTo>
                  <a:lnTo>
                    <a:pt x="74" y="684"/>
                  </a:lnTo>
                  <a:close/>
                  <a:moveTo>
                    <a:pt x="122" y="668"/>
                  </a:moveTo>
                  <a:lnTo>
                    <a:pt x="120" y="668"/>
                  </a:lnTo>
                  <a:lnTo>
                    <a:pt x="116" y="674"/>
                  </a:lnTo>
                  <a:lnTo>
                    <a:pt x="112" y="672"/>
                  </a:lnTo>
                  <a:lnTo>
                    <a:pt x="112" y="670"/>
                  </a:lnTo>
                  <a:lnTo>
                    <a:pt x="114" y="668"/>
                  </a:lnTo>
                  <a:lnTo>
                    <a:pt x="112" y="664"/>
                  </a:lnTo>
                  <a:lnTo>
                    <a:pt x="108" y="658"/>
                  </a:lnTo>
                  <a:lnTo>
                    <a:pt x="100" y="652"/>
                  </a:lnTo>
                  <a:lnTo>
                    <a:pt x="96" y="648"/>
                  </a:lnTo>
                  <a:lnTo>
                    <a:pt x="96" y="646"/>
                  </a:lnTo>
                  <a:lnTo>
                    <a:pt x="98" y="648"/>
                  </a:lnTo>
                  <a:lnTo>
                    <a:pt x="100" y="646"/>
                  </a:lnTo>
                  <a:lnTo>
                    <a:pt x="96" y="638"/>
                  </a:lnTo>
                  <a:lnTo>
                    <a:pt x="102" y="642"/>
                  </a:lnTo>
                  <a:lnTo>
                    <a:pt x="98" y="628"/>
                  </a:lnTo>
                  <a:lnTo>
                    <a:pt x="98" y="626"/>
                  </a:lnTo>
                  <a:lnTo>
                    <a:pt x="102" y="630"/>
                  </a:lnTo>
                  <a:lnTo>
                    <a:pt x="102" y="638"/>
                  </a:lnTo>
                  <a:lnTo>
                    <a:pt x="106" y="640"/>
                  </a:lnTo>
                  <a:lnTo>
                    <a:pt x="108" y="640"/>
                  </a:lnTo>
                  <a:lnTo>
                    <a:pt x="106" y="634"/>
                  </a:lnTo>
                  <a:lnTo>
                    <a:pt x="110" y="638"/>
                  </a:lnTo>
                  <a:lnTo>
                    <a:pt x="112" y="636"/>
                  </a:lnTo>
                  <a:lnTo>
                    <a:pt x="110" y="626"/>
                  </a:lnTo>
                  <a:lnTo>
                    <a:pt x="104" y="624"/>
                  </a:lnTo>
                  <a:lnTo>
                    <a:pt x="104" y="626"/>
                  </a:lnTo>
                  <a:lnTo>
                    <a:pt x="98" y="616"/>
                  </a:lnTo>
                  <a:lnTo>
                    <a:pt x="116" y="628"/>
                  </a:lnTo>
                  <a:lnTo>
                    <a:pt x="116" y="630"/>
                  </a:lnTo>
                  <a:lnTo>
                    <a:pt x="114" y="642"/>
                  </a:lnTo>
                  <a:lnTo>
                    <a:pt x="116" y="644"/>
                  </a:lnTo>
                  <a:lnTo>
                    <a:pt x="116" y="646"/>
                  </a:lnTo>
                  <a:lnTo>
                    <a:pt x="118" y="652"/>
                  </a:lnTo>
                  <a:lnTo>
                    <a:pt x="124" y="658"/>
                  </a:lnTo>
                  <a:lnTo>
                    <a:pt x="124" y="662"/>
                  </a:lnTo>
                  <a:lnTo>
                    <a:pt x="122" y="664"/>
                  </a:lnTo>
                  <a:lnTo>
                    <a:pt x="124" y="666"/>
                  </a:lnTo>
                  <a:lnTo>
                    <a:pt x="122" y="668"/>
                  </a:lnTo>
                  <a:close/>
                  <a:moveTo>
                    <a:pt x="136" y="690"/>
                  </a:moveTo>
                  <a:lnTo>
                    <a:pt x="144" y="688"/>
                  </a:lnTo>
                  <a:lnTo>
                    <a:pt x="146" y="694"/>
                  </a:lnTo>
                  <a:lnTo>
                    <a:pt x="144" y="696"/>
                  </a:lnTo>
                  <a:lnTo>
                    <a:pt x="138" y="696"/>
                  </a:lnTo>
                  <a:lnTo>
                    <a:pt x="136" y="696"/>
                  </a:lnTo>
                  <a:lnTo>
                    <a:pt x="134" y="692"/>
                  </a:lnTo>
                  <a:lnTo>
                    <a:pt x="136" y="690"/>
                  </a:lnTo>
                  <a:close/>
                  <a:moveTo>
                    <a:pt x="156" y="744"/>
                  </a:moveTo>
                  <a:lnTo>
                    <a:pt x="156" y="748"/>
                  </a:lnTo>
                  <a:lnTo>
                    <a:pt x="154" y="744"/>
                  </a:lnTo>
                  <a:lnTo>
                    <a:pt x="154" y="746"/>
                  </a:lnTo>
                  <a:lnTo>
                    <a:pt x="152" y="748"/>
                  </a:lnTo>
                  <a:lnTo>
                    <a:pt x="150" y="746"/>
                  </a:lnTo>
                  <a:lnTo>
                    <a:pt x="150" y="750"/>
                  </a:lnTo>
                  <a:lnTo>
                    <a:pt x="148" y="748"/>
                  </a:lnTo>
                  <a:lnTo>
                    <a:pt x="148" y="744"/>
                  </a:lnTo>
                  <a:lnTo>
                    <a:pt x="144" y="742"/>
                  </a:lnTo>
                  <a:lnTo>
                    <a:pt x="134" y="732"/>
                  </a:lnTo>
                  <a:lnTo>
                    <a:pt x="134" y="730"/>
                  </a:lnTo>
                  <a:lnTo>
                    <a:pt x="136" y="730"/>
                  </a:lnTo>
                  <a:lnTo>
                    <a:pt x="140" y="736"/>
                  </a:lnTo>
                  <a:lnTo>
                    <a:pt x="142" y="734"/>
                  </a:lnTo>
                  <a:lnTo>
                    <a:pt x="146" y="736"/>
                  </a:lnTo>
                  <a:lnTo>
                    <a:pt x="144" y="728"/>
                  </a:lnTo>
                  <a:lnTo>
                    <a:pt x="140" y="726"/>
                  </a:lnTo>
                  <a:lnTo>
                    <a:pt x="142" y="724"/>
                  </a:lnTo>
                  <a:lnTo>
                    <a:pt x="146" y="724"/>
                  </a:lnTo>
                  <a:lnTo>
                    <a:pt x="152" y="734"/>
                  </a:lnTo>
                  <a:lnTo>
                    <a:pt x="158" y="736"/>
                  </a:lnTo>
                  <a:lnTo>
                    <a:pt x="160" y="742"/>
                  </a:lnTo>
                  <a:lnTo>
                    <a:pt x="156" y="744"/>
                  </a:lnTo>
                  <a:close/>
                  <a:moveTo>
                    <a:pt x="306" y="816"/>
                  </a:moveTo>
                  <a:lnTo>
                    <a:pt x="300" y="820"/>
                  </a:lnTo>
                  <a:lnTo>
                    <a:pt x="298" y="820"/>
                  </a:lnTo>
                  <a:lnTo>
                    <a:pt x="298" y="822"/>
                  </a:lnTo>
                  <a:lnTo>
                    <a:pt x="292" y="824"/>
                  </a:lnTo>
                  <a:lnTo>
                    <a:pt x="292" y="826"/>
                  </a:lnTo>
                  <a:lnTo>
                    <a:pt x="294" y="828"/>
                  </a:lnTo>
                  <a:lnTo>
                    <a:pt x="292" y="834"/>
                  </a:lnTo>
                  <a:lnTo>
                    <a:pt x="286" y="838"/>
                  </a:lnTo>
                  <a:lnTo>
                    <a:pt x="286" y="842"/>
                  </a:lnTo>
                  <a:lnTo>
                    <a:pt x="292" y="848"/>
                  </a:lnTo>
                  <a:lnTo>
                    <a:pt x="302" y="842"/>
                  </a:lnTo>
                  <a:lnTo>
                    <a:pt x="296" y="846"/>
                  </a:lnTo>
                  <a:lnTo>
                    <a:pt x="296" y="852"/>
                  </a:lnTo>
                  <a:lnTo>
                    <a:pt x="294" y="850"/>
                  </a:lnTo>
                  <a:lnTo>
                    <a:pt x="294" y="856"/>
                  </a:lnTo>
                  <a:lnTo>
                    <a:pt x="300" y="858"/>
                  </a:lnTo>
                  <a:lnTo>
                    <a:pt x="292" y="860"/>
                  </a:lnTo>
                  <a:lnTo>
                    <a:pt x="294" y="858"/>
                  </a:lnTo>
                  <a:lnTo>
                    <a:pt x="290" y="856"/>
                  </a:lnTo>
                  <a:lnTo>
                    <a:pt x="292" y="850"/>
                  </a:lnTo>
                  <a:lnTo>
                    <a:pt x="290" y="846"/>
                  </a:lnTo>
                  <a:lnTo>
                    <a:pt x="284" y="842"/>
                  </a:lnTo>
                  <a:lnTo>
                    <a:pt x="286" y="832"/>
                  </a:lnTo>
                  <a:lnTo>
                    <a:pt x="286" y="830"/>
                  </a:lnTo>
                  <a:lnTo>
                    <a:pt x="290" y="830"/>
                  </a:lnTo>
                  <a:lnTo>
                    <a:pt x="292" y="822"/>
                  </a:lnTo>
                  <a:lnTo>
                    <a:pt x="296" y="820"/>
                  </a:lnTo>
                  <a:lnTo>
                    <a:pt x="294" y="814"/>
                  </a:lnTo>
                  <a:lnTo>
                    <a:pt x="294" y="812"/>
                  </a:lnTo>
                  <a:lnTo>
                    <a:pt x="296" y="816"/>
                  </a:lnTo>
                  <a:lnTo>
                    <a:pt x="302" y="812"/>
                  </a:lnTo>
                  <a:lnTo>
                    <a:pt x="304" y="814"/>
                  </a:lnTo>
                  <a:lnTo>
                    <a:pt x="308" y="812"/>
                  </a:lnTo>
                  <a:lnTo>
                    <a:pt x="314" y="812"/>
                  </a:lnTo>
                  <a:lnTo>
                    <a:pt x="314" y="814"/>
                  </a:lnTo>
                  <a:lnTo>
                    <a:pt x="306" y="816"/>
                  </a:lnTo>
                  <a:close/>
                  <a:moveTo>
                    <a:pt x="872" y="818"/>
                  </a:moveTo>
                  <a:lnTo>
                    <a:pt x="870" y="820"/>
                  </a:lnTo>
                  <a:lnTo>
                    <a:pt x="858" y="824"/>
                  </a:lnTo>
                  <a:lnTo>
                    <a:pt x="856" y="826"/>
                  </a:lnTo>
                  <a:lnTo>
                    <a:pt x="856" y="830"/>
                  </a:lnTo>
                  <a:lnTo>
                    <a:pt x="858" y="832"/>
                  </a:lnTo>
                  <a:lnTo>
                    <a:pt x="862" y="842"/>
                  </a:lnTo>
                  <a:lnTo>
                    <a:pt x="864" y="850"/>
                  </a:lnTo>
                  <a:lnTo>
                    <a:pt x="862" y="852"/>
                  </a:lnTo>
                  <a:lnTo>
                    <a:pt x="862" y="850"/>
                  </a:lnTo>
                  <a:lnTo>
                    <a:pt x="862" y="842"/>
                  </a:lnTo>
                  <a:lnTo>
                    <a:pt x="858" y="838"/>
                  </a:lnTo>
                  <a:lnTo>
                    <a:pt x="856" y="834"/>
                  </a:lnTo>
                  <a:lnTo>
                    <a:pt x="854" y="830"/>
                  </a:lnTo>
                  <a:lnTo>
                    <a:pt x="854" y="826"/>
                  </a:lnTo>
                  <a:lnTo>
                    <a:pt x="856" y="820"/>
                  </a:lnTo>
                  <a:lnTo>
                    <a:pt x="868" y="818"/>
                  </a:lnTo>
                  <a:lnTo>
                    <a:pt x="874" y="812"/>
                  </a:lnTo>
                  <a:lnTo>
                    <a:pt x="872" y="818"/>
                  </a:lnTo>
                  <a:close/>
                  <a:moveTo>
                    <a:pt x="1016" y="800"/>
                  </a:moveTo>
                  <a:lnTo>
                    <a:pt x="1014" y="796"/>
                  </a:lnTo>
                  <a:lnTo>
                    <a:pt x="1012" y="796"/>
                  </a:lnTo>
                  <a:lnTo>
                    <a:pt x="1004" y="798"/>
                  </a:lnTo>
                  <a:lnTo>
                    <a:pt x="1002" y="806"/>
                  </a:lnTo>
                  <a:lnTo>
                    <a:pt x="1008" y="810"/>
                  </a:lnTo>
                  <a:lnTo>
                    <a:pt x="1008" y="812"/>
                  </a:lnTo>
                  <a:lnTo>
                    <a:pt x="1002" y="810"/>
                  </a:lnTo>
                  <a:lnTo>
                    <a:pt x="1000" y="804"/>
                  </a:lnTo>
                  <a:lnTo>
                    <a:pt x="996" y="802"/>
                  </a:lnTo>
                  <a:lnTo>
                    <a:pt x="994" y="800"/>
                  </a:lnTo>
                  <a:lnTo>
                    <a:pt x="1000" y="800"/>
                  </a:lnTo>
                  <a:lnTo>
                    <a:pt x="998" y="796"/>
                  </a:lnTo>
                  <a:lnTo>
                    <a:pt x="1000" y="792"/>
                  </a:lnTo>
                  <a:lnTo>
                    <a:pt x="1002" y="794"/>
                  </a:lnTo>
                  <a:lnTo>
                    <a:pt x="1002" y="796"/>
                  </a:lnTo>
                  <a:lnTo>
                    <a:pt x="1010" y="792"/>
                  </a:lnTo>
                  <a:lnTo>
                    <a:pt x="1016" y="796"/>
                  </a:lnTo>
                  <a:lnTo>
                    <a:pt x="1016" y="798"/>
                  </a:lnTo>
                  <a:lnTo>
                    <a:pt x="1016" y="800"/>
                  </a:lnTo>
                  <a:close/>
                  <a:moveTo>
                    <a:pt x="1104" y="844"/>
                  </a:moveTo>
                  <a:lnTo>
                    <a:pt x="1102" y="848"/>
                  </a:lnTo>
                  <a:lnTo>
                    <a:pt x="1098" y="856"/>
                  </a:lnTo>
                  <a:lnTo>
                    <a:pt x="1098" y="852"/>
                  </a:lnTo>
                  <a:lnTo>
                    <a:pt x="1094" y="854"/>
                  </a:lnTo>
                  <a:lnTo>
                    <a:pt x="1092" y="858"/>
                  </a:lnTo>
                  <a:lnTo>
                    <a:pt x="1096" y="858"/>
                  </a:lnTo>
                  <a:lnTo>
                    <a:pt x="1096" y="862"/>
                  </a:lnTo>
                  <a:lnTo>
                    <a:pt x="1090" y="866"/>
                  </a:lnTo>
                  <a:lnTo>
                    <a:pt x="1084" y="876"/>
                  </a:lnTo>
                  <a:lnTo>
                    <a:pt x="1072" y="880"/>
                  </a:lnTo>
                  <a:lnTo>
                    <a:pt x="1070" y="884"/>
                  </a:lnTo>
                  <a:lnTo>
                    <a:pt x="1064" y="886"/>
                  </a:lnTo>
                  <a:lnTo>
                    <a:pt x="1058" y="896"/>
                  </a:lnTo>
                  <a:lnTo>
                    <a:pt x="1052" y="900"/>
                  </a:lnTo>
                  <a:lnTo>
                    <a:pt x="1040" y="904"/>
                  </a:lnTo>
                  <a:lnTo>
                    <a:pt x="1030" y="902"/>
                  </a:lnTo>
                  <a:lnTo>
                    <a:pt x="1028" y="900"/>
                  </a:lnTo>
                  <a:lnTo>
                    <a:pt x="1028" y="898"/>
                  </a:lnTo>
                  <a:lnTo>
                    <a:pt x="1032" y="898"/>
                  </a:lnTo>
                  <a:lnTo>
                    <a:pt x="1042" y="894"/>
                  </a:lnTo>
                  <a:lnTo>
                    <a:pt x="1046" y="894"/>
                  </a:lnTo>
                  <a:lnTo>
                    <a:pt x="1050" y="892"/>
                  </a:lnTo>
                  <a:lnTo>
                    <a:pt x="1058" y="880"/>
                  </a:lnTo>
                  <a:lnTo>
                    <a:pt x="1078" y="864"/>
                  </a:lnTo>
                  <a:lnTo>
                    <a:pt x="1080" y="862"/>
                  </a:lnTo>
                  <a:lnTo>
                    <a:pt x="1070" y="868"/>
                  </a:lnTo>
                  <a:lnTo>
                    <a:pt x="1072" y="864"/>
                  </a:lnTo>
                  <a:lnTo>
                    <a:pt x="1076" y="862"/>
                  </a:lnTo>
                  <a:lnTo>
                    <a:pt x="1086" y="850"/>
                  </a:lnTo>
                  <a:lnTo>
                    <a:pt x="1100" y="818"/>
                  </a:lnTo>
                  <a:lnTo>
                    <a:pt x="1102" y="810"/>
                  </a:lnTo>
                  <a:lnTo>
                    <a:pt x="1106" y="806"/>
                  </a:lnTo>
                  <a:lnTo>
                    <a:pt x="1108" y="808"/>
                  </a:lnTo>
                  <a:lnTo>
                    <a:pt x="1108" y="810"/>
                  </a:lnTo>
                  <a:lnTo>
                    <a:pt x="1104" y="84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2" name="Google Shape;852;p2"/>
            <p:cNvSpPr/>
            <p:nvPr/>
          </p:nvSpPr>
          <p:spPr>
            <a:xfrm>
              <a:off x="1700213" y="3262313"/>
              <a:ext cx="1225550" cy="657225"/>
            </a:xfrm>
            <a:custGeom>
              <a:rect b="b" l="l" r="r" t="t"/>
              <a:pathLst>
                <a:path extrusionOk="0" h="414" w="772">
                  <a:moveTo>
                    <a:pt x="770" y="90"/>
                  </a:moveTo>
                  <a:lnTo>
                    <a:pt x="772" y="88"/>
                  </a:lnTo>
                  <a:lnTo>
                    <a:pt x="772" y="84"/>
                  </a:lnTo>
                  <a:lnTo>
                    <a:pt x="770" y="84"/>
                  </a:lnTo>
                  <a:lnTo>
                    <a:pt x="768" y="84"/>
                  </a:lnTo>
                  <a:lnTo>
                    <a:pt x="764" y="82"/>
                  </a:lnTo>
                  <a:lnTo>
                    <a:pt x="764" y="76"/>
                  </a:lnTo>
                  <a:lnTo>
                    <a:pt x="762" y="74"/>
                  </a:lnTo>
                  <a:lnTo>
                    <a:pt x="762" y="48"/>
                  </a:lnTo>
                  <a:lnTo>
                    <a:pt x="754" y="42"/>
                  </a:lnTo>
                  <a:lnTo>
                    <a:pt x="746" y="46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40" y="40"/>
                  </a:lnTo>
                  <a:lnTo>
                    <a:pt x="738" y="42"/>
                  </a:lnTo>
                  <a:lnTo>
                    <a:pt x="732" y="52"/>
                  </a:lnTo>
                  <a:lnTo>
                    <a:pt x="730" y="58"/>
                  </a:lnTo>
                  <a:lnTo>
                    <a:pt x="726" y="66"/>
                  </a:lnTo>
                  <a:lnTo>
                    <a:pt x="726" y="76"/>
                  </a:lnTo>
                  <a:lnTo>
                    <a:pt x="724" y="78"/>
                  </a:lnTo>
                  <a:lnTo>
                    <a:pt x="724" y="82"/>
                  </a:lnTo>
                  <a:lnTo>
                    <a:pt x="716" y="82"/>
                  </a:lnTo>
                  <a:lnTo>
                    <a:pt x="712" y="82"/>
                  </a:lnTo>
                  <a:lnTo>
                    <a:pt x="710" y="88"/>
                  </a:lnTo>
                  <a:lnTo>
                    <a:pt x="664" y="88"/>
                  </a:lnTo>
                  <a:lnTo>
                    <a:pt x="656" y="94"/>
                  </a:lnTo>
                  <a:lnTo>
                    <a:pt x="652" y="100"/>
                  </a:lnTo>
                  <a:lnTo>
                    <a:pt x="646" y="104"/>
                  </a:lnTo>
                  <a:lnTo>
                    <a:pt x="650" y="106"/>
                  </a:lnTo>
                  <a:lnTo>
                    <a:pt x="648" y="108"/>
                  </a:lnTo>
                  <a:lnTo>
                    <a:pt x="648" y="110"/>
                  </a:lnTo>
                  <a:lnTo>
                    <a:pt x="648" y="114"/>
                  </a:lnTo>
                  <a:lnTo>
                    <a:pt x="638" y="118"/>
                  </a:lnTo>
                  <a:lnTo>
                    <a:pt x="630" y="120"/>
                  </a:lnTo>
                  <a:lnTo>
                    <a:pt x="622" y="118"/>
                  </a:lnTo>
                  <a:lnTo>
                    <a:pt x="610" y="120"/>
                  </a:lnTo>
                  <a:lnTo>
                    <a:pt x="612" y="128"/>
                  </a:lnTo>
                  <a:lnTo>
                    <a:pt x="600" y="138"/>
                  </a:lnTo>
                  <a:lnTo>
                    <a:pt x="590" y="142"/>
                  </a:lnTo>
                  <a:lnTo>
                    <a:pt x="582" y="146"/>
                  </a:lnTo>
                  <a:lnTo>
                    <a:pt x="574" y="150"/>
                  </a:lnTo>
                  <a:lnTo>
                    <a:pt x="564" y="152"/>
                  </a:lnTo>
                  <a:lnTo>
                    <a:pt x="552" y="148"/>
                  </a:lnTo>
                  <a:lnTo>
                    <a:pt x="556" y="142"/>
                  </a:lnTo>
                  <a:lnTo>
                    <a:pt x="556" y="140"/>
                  </a:lnTo>
                  <a:lnTo>
                    <a:pt x="558" y="136"/>
                  </a:lnTo>
                  <a:lnTo>
                    <a:pt x="558" y="132"/>
                  </a:lnTo>
                  <a:lnTo>
                    <a:pt x="564" y="132"/>
                  </a:lnTo>
                  <a:lnTo>
                    <a:pt x="564" y="122"/>
                  </a:lnTo>
                  <a:lnTo>
                    <a:pt x="564" y="120"/>
                  </a:lnTo>
                  <a:lnTo>
                    <a:pt x="562" y="110"/>
                  </a:lnTo>
                  <a:lnTo>
                    <a:pt x="558" y="104"/>
                  </a:lnTo>
                  <a:lnTo>
                    <a:pt x="552" y="106"/>
                  </a:lnTo>
                  <a:lnTo>
                    <a:pt x="548" y="112"/>
                  </a:lnTo>
                  <a:lnTo>
                    <a:pt x="546" y="112"/>
                  </a:lnTo>
                  <a:lnTo>
                    <a:pt x="544" y="110"/>
                  </a:lnTo>
                  <a:lnTo>
                    <a:pt x="546" y="106"/>
                  </a:lnTo>
                  <a:lnTo>
                    <a:pt x="550" y="104"/>
                  </a:lnTo>
                  <a:lnTo>
                    <a:pt x="552" y="98"/>
                  </a:lnTo>
                  <a:lnTo>
                    <a:pt x="550" y="86"/>
                  </a:lnTo>
                  <a:lnTo>
                    <a:pt x="552" y="86"/>
                  </a:lnTo>
                  <a:lnTo>
                    <a:pt x="550" y="82"/>
                  </a:lnTo>
                  <a:lnTo>
                    <a:pt x="540" y="76"/>
                  </a:lnTo>
                  <a:lnTo>
                    <a:pt x="530" y="74"/>
                  </a:lnTo>
                  <a:lnTo>
                    <a:pt x="530" y="78"/>
                  </a:lnTo>
                  <a:lnTo>
                    <a:pt x="530" y="80"/>
                  </a:lnTo>
                  <a:lnTo>
                    <a:pt x="524" y="82"/>
                  </a:lnTo>
                  <a:lnTo>
                    <a:pt x="524" y="88"/>
                  </a:lnTo>
                  <a:lnTo>
                    <a:pt x="522" y="90"/>
                  </a:lnTo>
                  <a:lnTo>
                    <a:pt x="520" y="86"/>
                  </a:lnTo>
                  <a:lnTo>
                    <a:pt x="516" y="90"/>
                  </a:lnTo>
                  <a:lnTo>
                    <a:pt x="514" y="94"/>
                  </a:lnTo>
                  <a:lnTo>
                    <a:pt x="512" y="102"/>
                  </a:lnTo>
                  <a:lnTo>
                    <a:pt x="512" y="102"/>
                  </a:lnTo>
                  <a:lnTo>
                    <a:pt x="510" y="112"/>
                  </a:lnTo>
                  <a:lnTo>
                    <a:pt x="514" y="120"/>
                  </a:lnTo>
                  <a:lnTo>
                    <a:pt x="514" y="122"/>
                  </a:lnTo>
                  <a:lnTo>
                    <a:pt x="514" y="130"/>
                  </a:lnTo>
                  <a:lnTo>
                    <a:pt x="508" y="144"/>
                  </a:lnTo>
                  <a:lnTo>
                    <a:pt x="504" y="146"/>
                  </a:lnTo>
                  <a:lnTo>
                    <a:pt x="502" y="148"/>
                  </a:lnTo>
                  <a:lnTo>
                    <a:pt x="496" y="148"/>
                  </a:lnTo>
                  <a:lnTo>
                    <a:pt x="496" y="146"/>
                  </a:lnTo>
                  <a:lnTo>
                    <a:pt x="492" y="138"/>
                  </a:lnTo>
                  <a:lnTo>
                    <a:pt x="492" y="134"/>
                  </a:lnTo>
                  <a:lnTo>
                    <a:pt x="492" y="120"/>
                  </a:lnTo>
                  <a:lnTo>
                    <a:pt x="494" y="112"/>
                  </a:lnTo>
                  <a:lnTo>
                    <a:pt x="498" y="96"/>
                  </a:lnTo>
                  <a:lnTo>
                    <a:pt x="502" y="84"/>
                  </a:lnTo>
                  <a:lnTo>
                    <a:pt x="502" y="82"/>
                  </a:lnTo>
                  <a:lnTo>
                    <a:pt x="498" y="86"/>
                  </a:lnTo>
                  <a:lnTo>
                    <a:pt x="498" y="90"/>
                  </a:lnTo>
                  <a:lnTo>
                    <a:pt x="490" y="96"/>
                  </a:lnTo>
                  <a:lnTo>
                    <a:pt x="492" y="90"/>
                  </a:lnTo>
                  <a:lnTo>
                    <a:pt x="496" y="86"/>
                  </a:lnTo>
                  <a:lnTo>
                    <a:pt x="504" y="74"/>
                  </a:lnTo>
                  <a:lnTo>
                    <a:pt x="508" y="72"/>
                  </a:lnTo>
                  <a:lnTo>
                    <a:pt x="508" y="76"/>
                  </a:lnTo>
                  <a:lnTo>
                    <a:pt x="514" y="72"/>
                  </a:lnTo>
                  <a:lnTo>
                    <a:pt x="526" y="66"/>
                  </a:lnTo>
                  <a:lnTo>
                    <a:pt x="532" y="70"/>
                  </a:lnTo>
                  <a:lnTo>
                    <a:pt x="534" y="70"/>
                  </a:lnTo>
                  <a:lnTo>
                    <a:pt x="536" y="68"/>
                  </a:lnTo>
                  <a:lnTo>
                    <a:pt x="538" y="70"/>
                  </a:lnTo>
                  <a:lnTo>
                    <a:pt x="544" y="68"/>
                  </a:lnTo>
                  <a:lnTo>
                    <a:pt x="540" y="64"/>
                  </a:lnTo>
                  <a:lnTo>
                    <a:pt x="538" y="58"/>
                  </a:lnTo>
                  <a:lnTo>
                    <a:pt x="532" y="58"/>
                  </a:lnTo>
                  <a:lnTo>
                    <a:pt x="530" y="58"/>
                  </a:lnTo>
                  <a:lnTo>
                    <a:pt x="528" y="54"/>
                  </a:lnTo>
                  <a:lnTo>
                    <a:pt x="514" y="56"/>
                  </a:lnTo>
                  <a:lnTo>
                    <a:pt x="508" y="60"/>
                  </a:lnTo>
                  <a:lnTo>
                    <a:pt x="500" y="60"/>
                  </a:lnTo>
                  <a:lnTo>
                    <a:pt x="494" y="54"/>
                  </a:lnTo>
                  <a:lnTo>
                    <a:pt x="490" y="52"/>
                  </a:lnTo>
                  <a:lnTo>
                    <a:pt x="486" y="52"/>
                  </a:lnTo>
                  <a:lnTo>
                    <a:pt x="484" y="54"/>
                  </a:lnTo>
                  <a:lnTo>
                    <a:pt x="484" y="50"/>
                  </a:lnTo>
                  <a:lnTo>
                    <a:pt x="492" y="40"/>
                  </a:lnTo>
                  <a:lnTo>
                    <a:pt x="492" y="40"/>
                  </a:lnTo>
                  <a:lnTo>
                    <a:pt x="484" y="42"/>
                  </a:lnTo>
                  <a:lnTo>
                    <a:pt x="472" y="52"/>
                  </a:lnTo>
                  <a:lnTo>
                    <a:pt x="458" y="56"/>
                  </a:lnTo>
                  <a:lnTo>
                    <a:pt x="452" y="58"/>
                  </a:lnTo>
                  <a:lnTo>
                    <a:pt x="452" y="52"/>
                  </a:lnTo>
                  <a:lnTo>
                    <a:pt x="450" y="50"/>
                  </a:lnTo>
                  <a:lnTo>
                    <a:pt x="442" y="56"/>
                  </a:lnTo>
                  <a:lnTo>
                    <a:pt x="436" y="56"/>
                  </a:lnTo>
                  <a:lnTo>
                    <a:pt x="446" y="44"/>
                  </a:lnTo>
                  <a:lnTo>
                    <a:pt x="466" y="30"/>
                  </a:lnTo>
                  <a:lnTo>
                    <a:pt x="452" y="26"/>
                  </a:lnTo>
                  <a:lnTo>
                    <a:pt x="444" y="28"/>
                  </a:lnTo>
                  <a:lnTo>
                    <a:pt x="426" y="16"/>
                  </a:lnTo>
                  <a:lnTo>
                    <a:pt x="416" y="18"/>
                  </a:lnTo>
                  <a:lnTo>
                    <a:pt x="408" y="14"/>
                  </a:lnTo>
                  <a:lnTo>
                    <a:pt x="402" y="14"/>
                  </a:lnTo>
                  <a:lnTo>
                    <a:pt x="398" y="2"/>
                  </a:lnTo>
                  <a:lnTo>
                    <a:pt x="394" y="0"/>
                  </a:lnTo>
                  <a:lnTo>
                    <a:pt x="394" y="10"/>
                  </a:lnTo>
                  <a:lnTo>
                    <a:pt x="24" y="10"/>
                  </a:lnTo>
                  <a:lnTo>
                    <a:pt x="28" y="14"/>
                  </a:lnTo>
                  <a:lnTo>
                    <a:pt x="32" y="14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20"/>
                  </a:lnTo>
                  <a:lnTo>
                    <a:pt x="30" y="22"/>
                  </a:lnTo>
                  <a:lnTo>
                    <a:pt x="32" y="30"/>
                  </a:lnTo>
                  <a:lnTo>
                    <a:pt x="32" y="34"/>
                  </a:lnTo>
                  <a:lnTo>
                    <a:pt x="30" y="32"/>
                  </a:lnTo>
                  <a:lnTo>
                    <a:pt x="28" y="32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2" y="40"/>
                  </a:lnTo>
                  <a:lnTo>
                    <a:pt x="22" y="38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4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10" y="48"/>
                  </a:lnTo>
                  <a:lnTo>
                    <a:pt x="8" y="52"/>
                  </a:lnTo>
                  <a:lnTo>
                    <a:pt x="10" y="54"/>
                  </a:lnTo>
                  <a:lnTo>
                    <a:pt x="10" y="58"/>
                  </a:lnTo>
                  <a:lnTo>
                    <a:pt x="10" y="60"/>
                  </a:lnTo>
                  <a:lnTo>
                    <a:pt x="8" y="56"/>
                  </a:lnTo>
                  <a:lnTo>
                    <a:pt x="8" y="60"/>
                  </a:lnTo>
                  <a:lnTo>
                    <a:pt x="10" y="66"/>
                  </a:lnTo>
                  <a:lnTo>
                    <a:pt x="8" y="100"/>
                  </a:lnTo>
                  <a:lnTo>
                    <a:pt x="6" y="114"/>
                  </a:lnTo>
                  <a:lnTo>
                    <a:pt x="8" y="116"/>
                  </a:lnTo>
                  <a:lnTo>
                    <a:pt x="4" y="120"/>
                  </a:lnTo>
                  <a:lnTo>
                    <a:pt x="4" y="126"/>
                  </a:lnTo>
                  <a:lnTo>
                    <a:pt x="4" y="136"/>
                  </a:lnTo>
                  <a:lnTo>
                    <a:pt x="6" y="142"/>
                  </a:lnTo>
                  <a:lnTo>
                    <a:pt x="8" y="154"/>
                  </a:lnTo>
                  <a:lnTo>
                    <a:pt x="8" y="164"/>
                  </a:lnTo>
                  <a:lnTo>
                    <a:pt x="4" y="168"/>
                  </a:lnTo>
                  <a:lnTo>
                    <a:pt x="4" y="170"/>
                  </a:lnTo>
                  <a:lnTo>
                    <a:pt x="12" y="184"/>
                  </a:lnTo>
                  <a:lnTo>
                    <a:pt x="12" y="188"/>
                  </a:lnTo>
                  <a:lnTo>
                    <a:pt x="14" y="198"/>
                  </a:lnTo>
                  <a:lnTo>
                    <a:pt x="22" y="206"/>
                  </a:lnTo>
                  <a:lnTo>
                    <a:pt x="24" y="210"/>
                  </a:lnTo>
                  <a:lnTo>
                    <a:pt x="26" y="212"/>
                  </a:lnTo>
                  <a:lnTo>
                    <a:pt x="30" y="214"/>
                  </a:lnTo>
                  <a:lnTo>
                    <a:pt x="30" y="210"/>
                  </a:lnTo>
                  <a:lnTo>
                    <a:pt x="36" y="210"/>
                  </a:lnTo>
                  <a:lnTo>
                    <a:pt x="32" y="214"/>
                  </a:lnTo>
                  <a:lnTo>
                    <a:pt x="34" y="220"/>
                  </a:lnTo>
                  <a:lnTo>
                    <a:pt x="30" y="216"/>
                  </a:lnTo>
                  <a:lnTo>
                    <a:pt x="32" y="226"/>
                  </a:lnTo>
                  <a:lnTo>
                    <a:pt x="34" y="228"/>
                  </a:lnTo>
                  <a:lnTo>
                    <a:pt x="38" y="230"/>
                  </a:lnTo>
                  <a:lnTo>
                    <a:pt x="38" y="232"/>
                  </a:lnTo>
                  <a:lnTo>
                    <a:pt x="38" y="234"/>
                  </a:lnTo>
                  <a:lnTo>
                    <a:pt x="38" y="236"/>
                  </a:lnTo>
                  <a:lnTo>
                    <a:pt x="38" y="240"/>
                  </a:lnTo>
                  <a:lnTo>
                    <a:pt x="52" y="256"/>
                  </a:lnTo>
                  <a:lnTo>
                    <a:pt x="52" y="258"/>
                  </a:lnTo>
                  <a:lnTo>
                    <a:pt x="54" y="260"/>
                  </a:lnTo>
                  <a:lnTo>
                    <a:pt x="56" y="270"/>
                  </a:lnTo>
                  <a:lnTo>
                    <a:pt x="66" y="272"/>
                  </a:lnTo>
                  <a:lnTo>
                    <a:pt x="68" y="272"/>
                  </a:lnTo>
                  <a:lnTo>
                    <a:pt x="80" y="278"/>
                  </a:lnTo>
                  <a:lnTo>
                    <a:pt x="80" y="278"/>
                  </a:lnTo>
                  <a:lnTo>
                    <a:pt x="82" y="278"/>
                  </a:lnTo>
                  <a:lnTo>
                    <a:pt x="84" y="282"/>
                  </a:lnTo>
                  <a:lnTo>
                    <a:pt x="92" y="284"/>
                  </a:lnTo>
                  <a:lnTo>
                    <a:pt x="98" y="292"/>
                  </a:lnTo>
                  <a:lnTo>
                    <a:pt x="100" y="294"/>
                  </a:lnTo>
                  <a:lnTo>
                    <a:pt x="102" y="302"/>
                  </a:lnTo>
                  <a:lnTo>
                    <a:pt x="112" y="302"/>
                  </a:lnTo>
                  <a:lnTo>
                    <a:pt x="122" y="300"/>
                  </a:lnTo>
                  <a:lnTo>
                    <a:pt x="132" y="302"/>
                  </a:lnTo>
                  <a:lnTo>
                    <a:pt x="144" y="306"/>
                  </a:lnTo>
                  <a:lnTo>
                    <a:pt x="164" y="312"/>
                  </a:lnTo>
                  <a:lnTo>
                    <a:pt x="182" y="320"/>
                  </a:lnTo>
                  <a:lnTo>
                    <a:pt x="218" y="320"/>
                  </a:lnTo>
                  <a:lnTo>
                    <a:pt x="218" y="312"/>
                  </a:lnTo>
                  <a:lnTo>
                    <a:pt x="230" y="312"/>
                  </a:lnTo>
                  <a:lnTo>
                    <a:pt x="240" y="312"/>
                  </a:lnTo>
                  <a:lnTo>
                    <a:pt x="244" y="314"/>
                  </a:lnTo>
                  <a:lnTo>
                    <a:pt x="246" y="318"/>
                  </a:lnTo>
                  <a:lnTo>
                    <a:pt x="250" y="318"/>
                  </a:lnTo>
                  <a:lnTo>
                    <a:pt x="256" y="326"/>
                  </a:lnTo>
                  <a:lnTo>
                    <a:pt x="264" y="332"/>
                  </a:lnTo>
                  <a:lnTo>
                    <a:pt x="266" y="344"/>
                  </a:lnTo>
                  <a:lnTo>
                    <a:pt x="270" y="348"/>
                  </a:lnTo>
                  <a:lnTo>
                    <a:pt x="280" y="356"/>
                  </a:lnTo>
                  <a:lnTo>
                    <a:pt x="286" y="356"/>
                  </a:lnTo>
                  <a:lnTo>
                    <a:pt x="292" y="344"/>
                  </a:lnTo>
                  <a:lnTo>
                    <a:pt x="296" y="344"/>
                  </a:lnTo>
                  <a:lnTo>
                    <a:pt x="310" y="344"/>
                  </a:lnTo>
                  <a:lnTo>
                    <a:pt x="312" y="346"/>
                  </a:lnTo>
                  <a:lnTo>
                    <a:pt x="320" y="354"/>
                  </a:lnTo>
                  <a:lnTo>
                    <a:pt x="324" y="366"/>
                  </a:lnTo>
                  <a:lnTo>
                    <a:pt x="328" y="370"/>
                  </a:lnTo>
                  <a:lnTo>
                    <a:pt x="330" y="374"/>
                  </a:lnTo>
                  <a:lnTo>
                    <a:pt x="334" y="378"/>
                  </a:lnTo>
                  <a:lnTo>
                    <a:pt x="338" y="390"/>
                  </a:lnTo>
                  <a:lnTo>
                    <a:pt x="342" y="396"/>
                  </a:lnTo>
                  <a:lnTo>
                    <a:pt x="346" y="398"/>
                  </a:lnTo>
                  <a:lnTo>
                    <a:pt x="354" y="400"/>
                  </a:lnTo>
                  <a:lnTo>
                    <a:pt x="360" y="400"/>
                  </a:lnTo>
                  <a:lnTo>
                    <a:pt x="364" y="404"/>
                  </a:lnTo>
                  <a:lnTo>
                    <a:pt x="370" y="402"/>
                  </a:lnTo>
                  <a:lnTo>
                    <a:pt x="366" y="400"/>
                  </a:lnTo>
                  <a:lnTo>
                    <a:pt x="364" y="390"/>
                  </a:lnTo>
                  <a:lnTo>
                    <a:pt x="366" y="384"/>
                  </a:lnTo>
                  <a:lnTo>
                    <a:pt x="364" y="384"/>
                  </a:lnTo>
                  <a:lnTo>
                    <a:pt x="366" y="382"/>
                  </a:lnTo>
                  <a:lnTo>
                    <a:pt x="368" y="378"/>
                  </a:lnTo>
                  <a:lnTo>
                    <a:pt x="366" y="376"/>
                  </a:lnTo>
                  <a:lnTo>
                    <a:pt x="370" y="374"/>
                  </a:lnTo>
                  <a:lnTo>
                    <a:pt x="370" y="372"/>
                  </a:lnTo>
                  <a:lnTo>
                    <a:pt x="370" y="372"/>
                  </a:lnTo>
                  <a:lnTo>
                    <a:pt x="370" y="370"/>
                  </a:lnTo>
                  <a:lnTo>
                    <a:pt x="372" y="370"/>
                  </a:lnTo>
                  <a:lnTo>
                    <a:pt x="374" y="366"/>
                  </a:lnTo>
                  <a:lnTo>
                    <a:pt x="378" y="366"/>
                  </a:lnTo>
                  <a:lnTo>
                    <a:pt x="378" y="362"/>
                  </a:lnTo>
                  <a:lnTo>
                    <a:pt x="380" y="362"/>
                  </a:lnTo>
                  <a:lnTo>
                    <a:pt x="380" y="362"/>
                  </a:lnTo>
                  <a:lnTo>
                    <a:pt x="382" y="362"/>
                  </a:lnTo>
                  <a:lnTo>
                    <a:pt x="382" y="360"/>
                  </a:lnTo>
                  <a:lnTo>
                    <a:pt x="384" y="362"/>
                  </a:lnTo>
                  <a:lnTo>
                    <a:pt x="388" y="362"/>
                  </a:lnTo>
                  <a:lnTo>
                    <a:pt x="382" y="366"/>
                  </a:lnTo>
                  <a:lnTo>
                    <a:pt x="384" y="364"/>
                  </a:lnTo>
                  <a:lnTo>
                    <a:pt x="390" y="362"/>
                  </a:lnTo>
                  <a:lnTo>
                    <a:pt x="392" y="360"/>
                  </a:lnTo>
                  <a:lnTo>
                    <a:pt x="394" y="358"/>
                  </a:lnTo>
                  <a:lnTo>
                    <a:pt x="396" y="354"/>
                  </a:lnTo>
                  <a:lnTo>
                    <a:pt x="398" y="344"/>
                  </a:lnTo>
                  <a:lnTo>
                    <a:pt x="400" y="344"/>
                  </a:lnTo>
                  <a:lnTo>
                    <a:pt x="400" y="348"/>
                  </a:lnTo>
                  <a:lnTo>
                    <a:pt x="402" y="348"/>
                  </a:lnTo>
                  <a:lnTo>
                    <a:pt x="400" y="350"/>
                  </a:lnTo>
                  <a:lnTo>
                    <a:pt x="408" y="346"/>
                  </a:lnTo>
                  <a:lnTo>
                    <a:pt x="412" y="346"/>
                  </a:lnTo>
                  <a:lnTo>
                    <a:pt x="420" y="344"/>
                  </a:lnTo>
                  <a:lnTo>
                    <a:pt x="428" y="348"/>
                  </a:lnTo>
                  <a:lnTo>
                    <a:pt x="432" y="348"/>
                  </a:lnTo>
                  <a:lnTo>
                    <a:pt x="434" y="346"/>
                  </a:lnTo>
                  <a:lnTo>
                    <a:pt x="436" y="344"/>
                  </a:lnTo>
                  <a:lnTo>
                    <a:pt x="438" y="344"/>
                  </a:lnTo>
                  <a:lnTo>
                    <a:pt x="444" y="348"/>
                  </a:lnTo>
                  <a:lnTo>
                    <a:pt x="448" y="352"/>
                  </a:lnTo>
                  <a:lnTo>
                    <a:pt x="452" y="354"/>
                  </a:lnTo>
                  <a:lnTo>
                    <a:pt x="454" y="352"/>
                  </a:lnTo>
                  <a:lnTo>
                    <a:pt x="460" y="354"/>
                  </a:lnTo>
                  <a:lnTo>
                    <a:pt x="462" y="350"/>
                  </a:lnTo>
                  <a:lnTo>
                    <a:pt x="464" y="350"/>
                  </a:lnTo>
                  <a:lnTo>
                    <a:pt x="468" y="352"/>
                  </a:lnTo>
                  <a:lnTo>
                    <a:pt x="472" y="356"/>
                  </a:lnTo>
                  <a:lnTo>
                    <a:pt x="472" y="356"/>
                  </a:lnTo>
                  <a:lnTo>
                    <a:pt x="474" y="354"/>
                  </a:lnTo>
                  <a:lnTo>
                    <a:pt x="474" y="354"/>
                  </a:lnTo>
                  <a:lnTo>
                    <a:pt x="468" y="348"/>
                  </a:lnTo>
                  <a:lnTo>
                    <a:pt x="472" y="344"/>
                  </a:lnTo>
                  <a:lnTo>
                    <a:pt x="472" y="340"/>
                  </a:lnTo>
                  <a:lnTo>
                    <a:pt x="472" y="338"/>
                  </a:lnTo>
                  <a:lnTo>
                    <a:pt x="466" y="342"/>
                  </a:lnTo>
                  <a:lnTo>
                    <a:pt x="466" y="342"/>
                  </a:lnTo>
                  <a:lnTo>
                    <a:pt x="466" y="338"/>
                  </a:lnTo>
                  <a:lnTo>
                    <a:pt x="460" y="340"/>
                  </a:lnTo>
                  <a:lnTo>
                    <a:pt x="458" y="338"/>
                  </a:lnTo>
                  <a:lnTo>
                    <a:pt x="458" y="336"/>
                  </a:lnTo>
                  <a:lnTo>
                    <a:pt x="462" y="334"/>
                  </a:lnTo>
                  <a:lnTo>
                    <a:pt x="468" y="338"/>
                  </a:lnTo>
                  <a:lnTo>
                    <a:pt x="476" y="334"/>
                  </a:lnTo>
                  <a:lnTo>
                    <a:pt x="484" y="334"/>
                  </a:lnTo>
                  <a:lnTo>
                    <a:pt x="488" y="334"/>
                  </a:lnTo>
                  <a:lnTo>
                    <a:pt x="490" y="326"/>
                  </a:lnTo>
                  <a:lnTo>
                    <a:pt x="490" y="338"/>
                  </a:lnTo>
                  <a:lnTo>
                    <a:pt x="498" y="336"/>
                  </a:lnTo>
                  <a:lnTo>
                    <a:pt x="502" y="332"/>
                  </a:lnTo>
                  <a:lnTo>
                    <a:pt x="502" y="334"/>
                  </a:lnTo>
                  <a:lnTo>
                    <a:pt x="512" y="334"/>
                  </a:lnTo>
                  <a:lnTo>
                    <a:pt x="512" y="334"/>
                  </a:lnTo>
                  <a:lnTo>
                    <a:pt x="512" y="336"/>
                  </a:lnTo>
                  <a:lnTo>
                    <a:pt x="522" y="340"/>
                  </a:lnTo>
                  <a:lnTo>
                    <a:pt x="526" y="346"/>
                  </a:lnTo>
                  <a:lnTo>
                    <a:pt x="530" y="344"/>
                  </a:lnTo>
                  <a:lnTo>
                    <a:pt x="538" y="342"/>
                  </a:lnTo>
                  <a:lnTo>
                    <a:pt x="540" y="340"/>
                  </a:lnTo>
                  <a:lnTo>
                    <a:pt x="546" y="340"/>
                  </a:lnTo>
                  <a:lnTo>
                    <a:pt x="550" y="346"/>
                  </a:lnTo>
                  <a:lnTo>
                    <a:pt x="552" y="348"/>
                  </a:lnTo>
                  <a:lnTo>
                    <a:pt x="560" y="354"/>
                  </a:lnTo>
                  <a:lnTo>
                    <a:pt x="560" y="362"/>
                  </a:lnTo>
                  <a:lnTo>
                    <a:pt x="560" y="372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62" y="372"/>
                  </a:lnTo>
                  <a:lnTo>
                    <a:pt x="564" y="372"/>
                  </a:lnTo>
                  <a:lnTo>
                    <a:pt x="562" y="380"/>
                  </a:lnTo>
                  <a:lnTo>
                    <a:pt x="566" y="388"/>
                  </a:lnTo>
                  <a:lnTo>
                    <a:pt x="568" y="388"/>
                  </a:lnTo>
                  <a:lnTo>
                    <a:pt x="570" y="392"/>
                  </a:lnTo>
                  <a:lnTo>
                    <a:pt x="570" y="392"/>
                  </a:lnTo>
                  <a:lnTo>
                    <a:pt x="570" y="394"/>
                  </a:lnTo>
                  <a:lnTo>
                    <a:pt x="574" y="402"/>
                  </a:lnTo>
                  <a:lnTo>
                    <a:pt x="578" y="404"/>
                  </a:lnTo>
                  <a:lnTo>
                    <a:pt x="580" y="410"/>
                  </a:lnTo>
                  <a:lnTo>
                    <a:pt x="582" y="414"/>
                  </a:lnTo>
                  <a:lnTo>
                    <a:pt x="586" y="414"/>
                  </a:lnTo>
                  <a:lnTo>
                    <a:pt x="590" y="412"/>
                  </a:lnTo>
                  <a:lnTo>
                    <a:pt x="592" y="414"/>
                  </a:lnTo>
                  <a:lnTo>
                    <a:pt x="596" y="400"/>
                  </a:lnTo>
                  <a:lnTo>
                    <a:pt x="596" y="388"/>
                  </a:lnTo>
                  <a:lnTo>
                    <a:pt x="590" y="372"/>
                  </a:lnTo>
                  <a:lnTo>
                    <a:pt x="588" y="362"/>
                  </a:lnTo>
                  <a:lnTo>
                    <a:pt x="582" y="352"/>
                  </a:lnTo>
                  <a:lnTo>
                    <a:pt x="578" y="342"/>
                  </a:lnTo>
                  <a:lnTo>
                    <a:pt x="576" y="330"/>
                  </a:lnTo>
                  <a:lnTo>
                    <a:pt x="576" y="326"/>
                  </a:lnTo>
                  <a:lnTo>
                    <a:pt x="580" y="320"/>
                  </a:lnTo>
                  <a:lnTo>
                    <a:pt x="580" y="318"/>
                  </a:lnTo>
                  <a:lnTo>
                    <a:pt x="582" y="312"/>
                  </a:lnTo>
                  <a:lnTo>
                    <a:pt x="586" y="310"/>
                  </a:lnTo>
                  <a:lnTo>
                    <a:pt x="586" y="308"/>
                  </a:lnTo>
                  <a:lnTo>
                    <a:pt x="590" y="306"/>
                  </a:lnTo>
                  <a:lnTo>
                    <a:pt x="588" y="302"/>
                  </a:lnTo>
                  <a:lnTo>
                    <a:pt x="596" y="300"/>
                  </a:lnTo>
                  <a:lnTo>
                    <a:pt x="608" y="292"/>
                  </a:lnTo>
                  <a:lnTo>
                    <a:pt x="608" y="288"/>
                  </a:lnTo>
                  <a:lnTo>
                    <a:pt x="616" y="280"/>
                  </a:lnTo>
                  <a:lnTo>
                    <a:pt x="622" y="280"/>
                  </a:lnTo>
                  <a:lnTo>
                    <a:pt x="626" y="278"/>
                  </a:lnTo>
                  <a:lnTo>
                    <a:pt x="632" y="270"/>
                  </a:lnTo>
                  <a:lnTo>
                    <a:pt x="636" y="268"/>
                  </a:lnTo>
                  <a:lnTo>
                    <a:pt x="642" y="268"/>
                  </a:lnTo>
                  <a:lnTo>
                    <a:pt x="646" y="266"/>
                  </a:lnTo>
                  <a:lnTo>
                    <a:pt x="646" y="262"/>
                  </a:lnTo>
                  <a:lnTo>
                    <a:pt x="642" y="262"/>
                  </a:lnTo>
                  <a:lnTo>
                    <a:pt x="646" y="258"/>
                  </a:lnTo>
                  <a:lnTo>
                    <a:pt x="640" y="256"/>
                  </a:lnTo>
                  <a:lnTo>
                    <a:pt x="646" y="254"/>
                  </a:lnTo>
                  <a:lnTo>
                    <a:pt x="648" y="256"/>
                  </a:lnTo>
                  <a:lnTo>
                    <a:pt x="650" y="256"/>
                  </a:lnTo>
                  <a:lnTo>
                    <a:pt x="656" y="252"/>
                  </a:lnTo>
                  <a:lnTo>
                    <a:pt x="654" y="246"/>
                  </a:lnTo>
                  <a:lnTo>
                    <a:pt x="652" y="250"/>
                  </a:lnTo>
                  <a:lnTo>
                    <a:pt x="650" y="246"/>
                  </a:lnTo>
                  <a:lnTo>
                    <a:pt x="644" y="248"/>
                  </a:lnTo>
                  <a:lnTo>
                    <a:pt x="642" y="248"/>
                  </a:lnTo>
                  <a:lnTo>
                    <a:pt x="642" y="246"/>
                  </a:lnTo>
                  <a:lnTo>
                    <a:pt x="642" y="242"/>
                  </a:lnTo>
                  <a:lnTo>
                    <a:pt x="644" y="246"/>
                  </a:lnTo>
                  <a:lnTo>
                    <a:pt x="650" y="242"/>
                  </a:lnTo>
                  <a:lnTo>
                    <a:pt x="654" y="242"/>
                  </a:lnTo>
                  <a:lnTo>
                    <a:pt x="654" y="244"/>
                  </a:lnTo>
                  <a:lnTo>
                    <a:pt x="652" y="238"/>
                  </a:lnTo>
                  <a:lnTo>
                    <a:pt x="652" y="234"/>
                  </a:lnTo>
                  <a:lnTo>
                    <a:pt x="652" y="232"/>
                  </a:lnTo>
                  <a:lnTo>
                    <a:pt x="644" y="230"/>
                  </a:lnTo>
                  <a:lnTo>
                    <a:pt x="644" y="228"/>
                  </a:lnTo>
                  <a:lnTo>
                    <a:pt x="648" y="228"/>
                  </a:lnTo>
                  <a:lnTo>
                    <a:pt x="646" y="224"/>
                  </a:lnTo>
                  <a:lnTo>
                    <a:pt x="648" y="224"/>
                  </a:lnTo>
                  <a:lnTo>
                    <a:pt x="646" y="218"/>
                  </a:lnTo>
                  <a:lnTo>
                    <a:pt x="648" y="214"/>
                  </a:lnTo>
                  <a:lnTo>
                    <a:pt x="646" y="210"/>
                  </a:lnTo>
                  <a:lnTo>
                    <a:pt x="646" y="206"/>
                  </a:lnTo>
                  <a:lnTo>
                    <a:pt x="644" y="204"/>
                  </a:lnTo>
                  <a:lnTo>
                    <a:pt x="646" y="204"/>
                  </a:lnTo>
                  <a:lnTo>
                    <a:pt x="644" y="192"/>
                  </a:lnTo>
                  <a:lnTo>
                    <a:pt x="650" y="186"/>
                  </a:lnTo>
                  <a:lnTo>
                    <a:pt x="652" y="186"/>
                  </a:lnTo>
                  <a:lnTo>
                    <a:pt x="652" y="188"/>
                  </a:lnTo>
                  <a:lnTo>
                    <a:pt x="650" y="190"/>
                  </a:lnTo>
                  <a:lnTo>
                    <a:pt x="650" y="194"/>
                  </a:lnTo>
                  <a:lnTo>
                    <a:pt x="648" y="196"/>
                  </a:lnTo>
                  <a:lnTo>
                    <a:pt x="650" y="198"/>
                  </a:lnTo>
                  <a:lnTo>
                    <a:pt x="650" y="202"/>
                  </a:lnTo>
                  <a:lnTo>
                    <a:pt x="648" y="204"/>
                  </a:lnTo>
                  <a:lnTo>
                    <a:pt x="650" y="208"/>
                  </a:lnTo>
                  <a:lnTo>
                    <a:pt x="652" y="208"/>
                  </a:lnTo>
                  <a:lnTo>
                    <a:pt x="654" y="212"/>
                  </a:lnTo>
                  <a:lnTo>
                    <a:pt x="660" y="212"/>
                  </a:lnTo>
                  <a:lnTo>
                    <a:pt x="660" y="210"/>
                  </a:lnTo>
                  <a:lnTo>
                    <a:pt x="664" y="204"/>
                  </a:lnTo>
                  <a:lnTo>
                    <a:pt x="664" y="204"/>
                  </a:lnTo>
                  <a:lnTo>
                    <a:pt x="662" y="198"/>
                  </a:lnTo>
                  <a:lnTo>
                    <a:pt x="658" y="188"/>
                  </a:lnTo>
                  <a:lnTo>
                    <a:pt x="660" y="190"/>
                  </a:lnTo>
                  <a:lnTo>
                    <a:pt x="666" y="192"/>
                  </a:lnTo>
                  <a:lnTo>
                    <a:pt x="666" y="196"/>
                  </a:lnTo>
                  <a:lnTo>
                    <a:pt x="668" y="194"/>
                  </a:lnTo>
                  <a:lnTo>
                    <a:pt x="676" y="184"/>
                  </a:lnTo>
                  <a:lnTo>
                    <a:pt x="676" y="180"/>
                  </a:lnTo>
                  <a:lnTo>
                    <a:pt x="678" y="178"/>
                  </a:lnTo>
                  <a:lnTo>
                    <a:pt x="680" y="174"/>
                  </a:lnTo>
                  <a:lnTo>
                    <a:pt x="676" y="168"/>
                  </a:lnTo>
                  <a:lnTo>
                    <a:pt x="678" y="166"/>
                  </a:lnTo>
                  <a:lnTo>
                    <a:pt x="678" y="160"/>
                  </a:lnTo>
                  <a:lnTo>
                    <a:pt x="682" y="158"/>
                  </a:lnTo>
                  <a:lnTo>
                    <a:pt x="682" y="160"/>
                  </a:lnTo>
                  <a:lnTo>
                    <a:pt x="690" y="158"/>
                  </a:lnTo>
                  <a:lnTo>
                    <a:pt x="694" y="156"/>
                  </a:lnTo>
                  <a:lnTo>
                    <a:pt x="700" y="154"/>
                  </a:lnTo>
                  <a:lnTo>
                    <a:pt x="706" y="154"/>
                  </a:lnTo>
                  <a:lnTo>
                    <a:pt x="714" y="152"/>
                  </a:lnTo>
                  <a:lnTo>
                    <a:pt x="716" y="148"/>
                  </a:lnTo>
                  <a:lnTo>
                    <a:pt x="718" y="150"/>
                  </a:lnTo>
                  <a:lnTo>
                    <a:pt x="722" y="148"/>
                  </a:lnTo>
                  <a:lnTo>
                    <a:pt x="726" y="150"/>
                  </a:lnTo>
                  <a:lnTo>
                    <a:pt x="730" y="150"/>
                  </a:lnTo>
                  <a:lnTo>
                    <a:pt x="734" y="148"/>
                  </a:lnTo>
                  <a:lnTo>
                    <a:pt x="732" y="144"/>
                  </a:lnTo>
                  <a:lnTo>
                    <a:pt x="732" y="144"/>
                  </a:lnTo>
                  <a:lnTo>
                    <a:pt x="732" y="144"/>
                  </a:lnTo>
                  <a:lnTo>
                    <a:pt x="732" y="148"/>
                  </a:lnTo>
                  <a:lnTo>
                    <a:pt x="726" y="148"/>
                  </a:lnTo>
                  <a:lnTo>
                    <a:pt x="724" y="146"/>
                  </a:lnTo>
                  <a:lnTo>
                    <a:pt x="722" y="140"/>
                  </a:lnTo>
                  <a:lnTo>
                    <a:pt x="718" y="136"/>
                  </a:lnTo>
                  <a:lnTo>
                    <a:pt x="722" y="132"/>
                  </a:lnTo>
                  <a:lnTo>
                    <a:pt x="720" y="126"/>
                  </a:lnTo>
                  <a:lnTo>
                    <a:pt x="722" y="122"/>
                  </a:lnTo>
                  <a:lnTo>
                    <a:pt x="724" y="120"/>
                  </a:lnTo>
                  <a:lnTo>
                    <a:pt x="732" y="110"/>
                  </a:lnTo>
                  <a:lnTo>
                    <a:pt x="734" y="108"/>
                  </a:lnTo>
                  <a:lnTo>
                    <a:pt x="736" y="110"/>
                  </a:lnTo>
                  <a:lnTo>
                    <a:pt x="736" y="108"/>
                  </a:lnTo>
                  <a:lnTo>
                    <a:pt x="738" y="108"/>
                  </a:lnTo>
                  <a:lnTo>
                    <a:pt x="742" y="106"/>
                  </a:lnTo>
                  <a:lnTo>
                    <a:pt x="744" y="106"/>
                  </a:lnTo>
                  <a:lnTo>
                    <a:pt x="748" y="96"/>
                  </a:lnTo>
                  <a:lnTo>
                    <a:pt x="750" y="96"/>
                  </a:lnTo>
                  <a:lnTo>
                    <a:pt x="750" y="100"/>
                  </a:lnTo>
                  <a:lnTo>
                    <a:pt x="754" y="102"/>
                  </a:lnTo>
                  <a:lnTo>
                    <a:pt x="762" y="96"/>
                  </a:lnTo>
                  <a:lnTo>
                    <a:pt x="772" y="92"/>
                  </a:lnTo>
                  <a:lnTo>
                    <a:pt x="772" y="90"/>
                  </a:lnTo>
                  <a:lnTo>
                    <a:pt x="770" y="90"/>
                  </a:lnTo>
                  <a:close/>
                  <a:moveTo>
                    <a:pt x="146" y="250"/>
                  </a:moveTo>
                  <a:lnTo>
                    <a:pt x="142" y="244"/>
                  </a:lnTo>
                  <a:lnTo>
                    <a:pt x="140" y="248"/>
                  </a:lnTo>
                  <a:lnTo>
                    <a:pt x="134" y="246"/>
                  </a:lnTo>
                  <a:lnTo>
                    <a:pt x="132" y="246"/>
                  </a:lnTo>
                  <a:lnTo>
                    <a:pt x="130" y="246"/>
                  </a:lnTo>
                  <a:lnTo>
                    <a:pt x="136" y="244"/>
                  </a:lnTo>
                  <a:lnTo>
                    <a:pt x="136" y="244"/>
                  </a:lnTo>
                  <a:lnTo>
                    <a:pt x="138" y="244"/>
                  </a:lnTo>
                  <a:lnTo>
                    <a:pt x="142" y="244"/>
                  </a:lnTo>
                  <a:lnTo>
                    <a:pt x="148" y="250"/>
                  </a:lnTo>
                  <a:lnTo>
                    <a:pt x="146" y="250"/>
                  </a:lnTo>
                  <a:close/>
                  <a:moveTo>
                    <a:pt x="170" y="166"/>
                  </a:moveTo>
                  <a:lnTo>
                    <a:pt x="166" y="168"/>
                  </a:lnTo>
                  <a:lnTo>
                    <a:pt x="164" y="164"/>
                  </a:lnTo>
                  <a:lnTo>
                    <a:pt x="164" y="164"/>
                  </a:lnTo>
                  <a:lnTo>
                    <a:pt x="160" y="160"/>
                  </a:lnTo>
                  <a:lnTo>
                    <a:pt x="158" y="156"/>
                  </a:lnTo>
                  <a:lnTo>
                    <a:pt x="156" y="152"/>
                  </a:lnTo>
                  <a:lnTo>
                    <a:pt x="154" y="148"/>
                  </a:lnTo>
                  <a:lnTo>
                    <a:pt x="160" y="150"/>
                  </a:lnTo>
                  <a:lnTo>
                    <a:pt x="160" y="154"/>
                  </a:lnTo>
                  <a:lnTo>
                    <a:pt x="162" y="156"/>
                  </a:lnTo>
                  <a:lnTo>
                    <a:pt x="164" y="156"/>
                  </a:lnTo>
                  <a:lnTo>
                    <a:pt x="166" y="152"/>
                  </a:lnTo>
                  <a:lnTo>
                    <a:pt x="170" y="154"/>
                  </a:lnTo>
                  <a:lnTo>
                    <a:pt x="170" y="154"/>
                  </a:lnTo>
                  <a:lnTo>
                    <a:pt x="168" y="156"/>
                  </a:lnTo>
                  <a:lnTo>
                    <a:pt x="168" y="158"/>
                  </a:lnTo>
                  <a:lnTo>
                    <a:pt x="172" y="162"/>
                  </a:lnTo>
                  <a:lnTo>
                    <a:pt x="170" y="166"/>
                  </a:lnTo>
                  <a:close/>
                  <a:moveTo>
                    <a:pt x="190" y="220"/>
                  </a:moveTo>
                  <a:lnTo>
                    <a:pt x="184" y="226"/>
                  </a:lnTo>
                  <a:lnTo>
                    <a:pt x="188" y="226"/>
                  </a:lnTo>
                  <a:lnTo>
                    <a:pt x="186" y="228"/>
                  </a:lnTo>
                  <a:lnTo>
                    <a:pt x="184" y="228"/>
                  </a:lnTo>
                  <a:lnTo>
                    <a:pt x="176" y="232"/>
                  </a:lnTo>
                  <a:lnTo>
                    <a:pt x="174" y="230"/>
                  </a:lnTo>
                  <a:lnTo>
                    <a:pt x="178" y="228"/>
                  </a:lnTo>
                  <a:lnTo>
                    <a:pt x="182" y="228"/>
                  </a:lnTo>
                  <a:lnTo>
                    <a:pt x="184" y="224"/>
                  </a:lnTo>
                  <a:lnTo>
                    <a:pt x="184" y="224"/>
                  </a:lnTo>
                  <a:lnTo>
                    <a:pt x="186" y="224"/>
                  </a:lnTo>
                  <a:lnTo>
                    <a:pt x="186" y="220"/>
                  </a:lnTo>
                  <a:lnTo>
                    <a:pt x="186" y="222"/>
                  </a:lnTo>
                  <a:lnTo>
                    <a:pt x="188" y="218"/>
                  </a:lnTo>
                  <a:lnTo>
                    <a:pt x="190" y="216"/>
                  </a:lnTo>
                  <a:lnTo>
                    <a:pt x="190" y="216"/>
                  </a:lnTo>
                  <a:lnTo>
                    <a:pt x="190" y="220"/>
                  </a:lnTo>
                  <a:close/>
                  <a:moveTo>
                    <a:pt x="246" y="40"/>
                  </a:moveTo>
                  <a:lnTo>
                    <a:pt x="246" y="34"/>
                  </a:lnTo>
                  <a:lnTo>
                    <a:pt x="244" y="32"/>
                  </a:lnTo>
                  <a:lnTo>
                    <a:pt x="240" y="36"/>
                  </a:lnTo>
                  <a:lnTo>
                    <a:pt x="228" y="38"/>
                  </a:lnTo>
                  <a:lnTo>
                    <a:pt x="224" y="42"/>
                  </a:lnTo>
                  <a:lnTo>
                    <a:pt x="222" y="38"/>
                  </a:lnTo>
                  <a:lnTo>
                    <a:pt x="220" y="38"/>
                  </a:lnTo>
                  <a:lnTo>
                    <a:pt x="222" y="38"/>
                  </a:lnTo>
                  <a:lnTo>
                    <a:pt x="224" y="38"/>
                  </a:lnTo>
                  <a:lnTo>
                    <a:pt x="232" y="36"/>
                  </a:lnTo>
                  <a:lnTo>
                    <a:pt x="238" y="36"/>
                  </a:lnTo>
                  <a:lnTo>
                    <a:pt x="236" y="34"/>
                  </a:lnTo>
                  <a:lnTo>
                    <a:pt x="242" y="32"/>
                  </a:lnTo>
                  <a:lnTo>
                    <a:pt x="240" y="30"/>
                  </a:lnTo>
                  <a:lnTo>
                    <a:pt x="244" y="30"/>
                  </a:lnTo>
                  <a:lnTo>
                    <a:pt x="244" y="32"/>
                  </a:lnTo>
                  <a:lnTo>
                    <a:pt x="246" y="34"/>
                  </a:lnTo>
                  <a:lnTo>
                    <a:pt x="246" y="40"/>
                  </a:lnTo>
                  <a:close/>
                  <a:moveTo>
                    <a:pt x="324" y="96"/>
                  </a:moveTo>
                  <a:lnTo>
                    <a:pt x="324" y="98"/>
                  </a:lnTo>
                  <a:lnTo>
                    <a:pt x="322" y="98"/>
                  </a:lnTo>
                  <a:lnTo>
                    <a:pt x="320" y="94"/>
                  </a:lnTo>
                  <a:lnTo>
                    <a:pt x="314" y="94"/>
                  </a:lnTo>
                  <a:lnTo>
                    <a:pt x="320" y="90"/>
                  </a:lnTo>
                  <a:lnTo>
                    <a:pt x="324" y="90"/>
                  </a:lnTo>
                  <a:lnTo>
                    <a:pt x="324" y="88"/>
                  </a:lnTo>
                  <a:lnTo>
                    <a:pt x="326" y="86"/>
                  </a:lnTo>
                  <a:lnTo>
                    <a:pt x="326" y="82"/>
                  </a:lnTo>
                  <a:lnTo>
                    <a:pt x="322" y="76"/>
                  </a:lnTo>
                  <a:lnTo>
                    <a:pt x="324" y="76"/>
                  </a:lnTo>
                  <a:lnTo>
                    <a:pt x="324" y="72"/>
                  </a:lnTo>
                  <a:lnTo>
                    <a:pt x="320" y="66"/>
                  </a:lnTo>
                  <a:lnTo>
                    <a:pt x="322" y="58"/>
                  </a:lnTo>
                  <a:lnTo>
                    <a:pt x="320" y="56"/>
                  </a:lnTo>
                  <a:lnTo>
                    <a:pt x="322" y="58"/>
                  </a:lnTo>
                  <a:lnTo>
                    <a:pt x="322" y="68"/>
                  </a:lnTo>
                  <a:lnTo>
                    <a:pt x="322" y="70"/>
                  </a:lnTo>
                  <a:lnTo>
                    <a:pt x="326" y="72"/>
                  </a:lnTo>
                  <a:lnTo>
                    <a:pt x="326" y="76"/>
                  </a:lnTo>
                  <a:lnTo>
                    <a:pt x="324" y="78"/>
                  </a:lnTo>
                  <a:lnTo>
                    <a:pt x="326" y="80"/>
                  </a:lnTo>
                  <a:lnTo>
                    <a:pt x="326" y="88"/>
                  </a:lnTo>
                  <a:lnTo>
                    <a:pt x="322" y="96"/>
                  </a:lnTo>
                  <a:lnTo>
                    <a:pt x="324" y="96"/>
                  </a:lnTo>
                  <a:close/>
                  <a:moveTo>
                    <a:pt x="588" y="386"/>
                  </a:moveTo>
                  <a:lnTo>
                    <a:pt x="590" y="388"/>
                  </a:lnTo>
                  <a:lnTo>
                    <a:pt x="590" y="390"/>
                  </a:lnTo>
                  <a:lnTo>
                    <a:pt x="588" y="394"/>
                  </a:lnTo>
                  <a:lnTo>
                    <a:pt x="584" y="390"/>
                  </a:lnTo>
                  <a:lnTo>
                    <a:pt x="584" y="388"/>
                  </a:lnTo>
                  <a:lnTo>
                    <a:pt x="588" y="38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3" name="Google Shape;853;p2"/>
            <p:cNvSpPr/>
            <p:nvPr/>
          </p:nvSpPr>
          <p:spPr>
            <a:xfrm>
              <a:off x="1350963" y="2236788"/>
              <a:ext cx="1816100" cy="1254125"/>
            </a:xfrm>
            <a:custGeom>
              <a:rect b="b" l="l" r="r" t="t"/>
              <a:pathLst>
                <a:path extrusionOk="0" h="790" w="1144">
                  <a:moveTo>
                    <a:pt x="1144" y="584"/>
                  </a:moveTo>
                  <a:lnTo>
                    <a:pt x="1144" y="580"/>
                  </a:lnTo>
                  <a:lnTo>
                    <a:pt x="1140" y="580"/>
                  </a:lnTo>
                  <a:lnTo>
                    <a:pt x="1142" y="578"/>
                  </a:lnTo>
                  <a:lnTo>
                    <a:pt x="1140" y="574"/>
                  </a:lnTo>
                  <a:lnTo>
                    <a:pt x="1142" y="572"/>
                  </a:lnTo>
                  <a:lnTo>
                    <a:pt x="1140" y="570"/>
                  </a:lnTo>
                  <a:lnTo>
                    <a:pt x="1138" y="568"/>
                  </a:lnTo>
                  <a:lnTo>
                    <a:pt x="1136" y="566"/>
                  </a:lnTo>
                  <a:lnTo>
                    <a:pt x="1140" y="568"/>
                  </a:lnTo>
                  <a:lnTo>
                    <a:pt x="1144" y="566"/>
                  </a:lnTo>
                  <a:lnTo>
                    <a:pt x="1144" y="564"/>
                  </a:lnTo>
                  <a:lnTo>
                    <a:pt x="1138" y="560"/>
                  </a:lnTo>
                  <a:lnTo>
                    <a:pt x="1140" y="558"/>
                  </a:lnTo>
                  <a:lnTo>
                    <a:pt x="1132" y="554"/>
                  </a:lnTo>
                  <a:lnTo>
                    <a:pt x="1132" y="552"/>
                  </a:lnTo>
                  <a:lnTo>
                    <a:pt x="1128" y="552"/>
                  </a:lnTo>
                  <a:lnTo>
                    <a:pt x="1122" y="560"/>
                  </a:lnTo>
                  <a:lnTo>
                    <a:pt x="1122" y="554"/>
                  </a:lnTo>
                  <a:lnTo>
                    <a:pt x="1124" y="552"/>
                  </a:lnTo>
                  <a:lnTo>
                    <a:pt x="1122" y="542"/>
                  </a:lnTo>
                  <a:lnTo>
                    <a:pt x="1112" y="542"/>
                  </a:lnTo>
                  <a:lnTo>
                    <a:pt x="1106" y="544"/>
                  </a:lnTo>
                  <a:lnTo>
                    <a:pt x="1104" y="546"/>
                  </a:lnTo>
                  <a:lnTo>
                    <a:pt x="1082" y="564"/>
                  </a:lnTo>
                  <a:lnTo>
                    <a:pt x="1082" y="558"/>
                  </a:lnTo>
                  <a:lnTo>
                    <a:pt x="1072" y="554"/>
                  </a:lnTo>
                  <a:lnTo>
                    <a:pt x="1072" y="552"/>
                  </a:lnTo>
                  <a:lnTo>
                    <a:pt x="1074" y="552"/>
                  </a:lnTo>
                  <a:lnTo>
                    <a:pt x="1084" y="556"/>
                  </a:lnTo>
                  <a:lnTo>
                    <a:pt x="1088" y="550"/>
                  </a:lnTo>
                  <a:lnTo>
                    <a:pt x="1092" y="548"/>
                  </a:lnTo>
                  <a:lnTo>
                    <a:pt x="1094" y="546"/>
                  </a:lnTo>
                  <a:lnTo>
                    <a:pt x="1106" y="542"/>
                  </a:lnTo>
                  <a:lnTo>
                    <a:pt x="1114" y="538"/>
                  </a:lnTo>
                  <a:lnTo>
                    <a:pt x="1118" y="538"/>
                  </a:lnTo>
                  <a:lnTo>
                    <a:pt x="1120" y="534"/>
                  </a:lnTo>
                  <a:lnTo>
                    <a:pt x="1120" y="532"/>
                  </a:lnTo>
                  <a:lnTo>
                    <a:pt x="1114" y="530"/>
                  </a:lnTo>
                  <a:lnTo>
                    <a:pt x="1114" y="528"/>
                  </a:lnTo>
                  <a:lnTo>
                    <a:pt x="1112" y="526"/>
                  </a:lnTo>
                  <a:lnTo>
                    <a:pt x="1108" y="530"/>
                  </a:lnTo>
                  <a:lnTo>
                    <a:pt x="1102" y="528"/>
                  </a:lnTo>
                  <a:lnTo>
                    <a:pt x="1100" y="526"/>
                  </a:lnTo>
                  <a:lnTo>
                    <a:pt x="1098" y="520"/>
                  </a:lnTo>
                  <a:lnTo>
                    <a:pt x="1096" y="522"/>
                  </a:lnTo>
                  <a:lnTo>
                    <a:pt x="1096" y="520"/>
                  </a:lnTo>
                  <a:lnTo>
                    <a:pt x="1090" y="526"/>
                  </a:lnTo>
                  <a:lnTo>
                    <a:pt x="1092" y="520"/>
                  </a:lnTo>
                  <a:lnTo>
                    <a:pt x="1090" y="518"/>
                  </a:lnTo>
                  <a:lnTo>
                    <a:pt x="1090" y="516"/>
                  </a:lnTo>
                  <a:lnTo>
                    <a:pt x="1086" y="518"/>
                  </a:lnTo>
                  <a:lnTo>
                    <a:pt x="1082" y="516"/>
                  </a:lnTo>
                  <a:lnTo>
                    <a:pt x="1080" y="518"/>
                  </a:lnTo>
                  <a:lnTo>
                    <a:pt x="1082" y="514"/>
                  </a:lnTo>
                  <a:lnTo>
                    <a:pt x="1080" y="510"/>
                  </a:lnTo>
                  <a:lnTo>
                    <a:pt x="1082" y="506"/>
                  </a:lnTo>
                  <a:lnTo>
                    <a:pt x="1078" y="508"/>
                  </a:lnTo>
                  <a:lnTo>
                    <a:pt x="1076" y="504"/>
                  </a:lnTo>
                  <a:lnTo>
                    <a:pt x="1068" y="504"/>
                  </a:lnTo>
                  <a:lnTo>
                    <a:pt x="1070" y="502"/>
                  </a:lnTo>
                  <a:lnTo>
                    <a:pt x="1068" y="496"/>
                  </a:lnTo>
                  <a:lnTo>
                    <a:pt x="1060" y="496"/>
                  </a:lnTo>
                  <a:lnTo>
                    <a:pt x="1060" y="494"/>
                  </a:lnTo>
                  <a:lnTo>
                    <a:pt x="1062" y="494"/>
                  </a:lnTo>
                  <a:lnTo>
                    <a:pt x="1058" y="490"/>
                  </a:lnTo>
                  <a:lnTo>
                    <a:pt x="1062" y="488"/>
                  </a:lnTo>
                  <a:lnTo>
                    <a:pt x="1062" y="486"/>
                  </a:lnTo>
                  <a:lnTo>
                    <a:pt x="1056" y="484"/>
                  </a:lnTo>
                  <a:lnTo>
                    <a:pt x="1054" y="482"/>
                  </a:lnTo>
                  <a:lnTo>
                    <a:pt x="1054" y="480"/>
                  </a:lnTo>
                  <a:lnTo>
                    <a:pt x="1062" y="484"/>
                  </a:lnTo>
                  <a:lnTo>
                    <a:pt x="1062" y="480"/>
                  </a:lnTo>
                  <a:lnTo>
                    <a:pt x="1066" y="476"/>
                  </a:lnTo>
                  <a:lnTo>
                    <a:pt x="1066" y="472"/>
                  </a:lnTo>
                  <a:lnTo>
                    <a:pt x="1060" y="470"/>
                  </a:lnTo>
                  <a:lnTo>
                    <a:pt x="1062" y="468"/>
                  </a:lnTo>
                  <a:lnTo>
                    <a:pt x="1060" y="466"/>
                  </a:lnTo>
                  <a:lnTo>
                    <a:pt x="1054" y="466"/>
                  </a:lnTo>
                  <a:lnTo>
                    <a:pt x="1060" y="462"/>
                  </a:lnTo>
                  <a:lnTo>
                    <a:pt x="1056" y="454"/>
                  </a:lnTo>
                  <a:lnTo>
                    <a:pt x="1052" y="454"/>
                  </a:lnTo>
                  <a:lnTo>
                    <a:pt x="1054" y="452"/>
                  </a:lnTo>
                  <a:lnTo>
                    <a:pt x="1052" y="448"/>
                  </a:lnTo>
                  <a:lnTo>
                    <a:pt x="1042" y="450"/>
                  </a:lnTo>
                  <a:lnTo>
                    <a:pt x="1050" y="446"/>
                  </a:lnTo>
                  <a:lnTo>
                    <a:pt x="1048" y="444"/>
                  </a:lnTo>
                  <a:lnTo>
                    <a:pt x="1052" y="442"/>
                  </a:lnTo>
                  <a:lnTo>
                    <a:pt x="1050" y="440"/>
                  </a:lnTo>
                  <a:lnTo>
                    <a:pt x="1038" y="438"/>
                  </a:lnTo>
                  <a:lnTo>
                    <a:pt x="1048" y="436"/>
                  </a:lnTo>
                  <a:lnTo>
                    <a:pt x="1046" y="434"/>
                  </a:lnTo>
                  <a:lnTo>
                    <a:pt x="1046" y="432"/>
                  </a:lnTo>
                  <a:lnTo>
                    <a:pt x="1042" y="432"/>
                  </a:lnTo>
                  <a:lnTo>
                    <a:pt x="1042" y="424"/>
                  </a:lnTo>
                  <a:lnTo>
                    <a:pt x="1028" y="426"/>
                  </a:lnTo>
                  <a:lnTo>
                    <a:pt x="1032" y="424"/>
                  </a:lnTo>
                  <a:lnTo>
                    <a:pt x="1038" y="424"/>
                  </a:lnTo>
                  <a:lnTo>
                    <a:pt x="1040" y="422"/>
                  </a:lnTo>
                  <a:lnTo>
                    <a:pt x="1040" y="420"/>
                  </a:lnTo>
                  <a:lnTo>
                    <a:pt x="1038" y="420"/>
                  </a:lnTo>
                  <a:lnTo>
                    <a:pt x="1038" y="416"/>
                  </a:lnTo>
                  <a:lnTo>
                    <a:pt x="1036" y="418"/>
                  </a:lnTo>
                  <a:lnTo>
                    <a:pt x="1032" y="416"/>
                  </a:lnTo>
                  <a:lnTo>
                    <a:pt x="1036" y="412"/>
                  </a:lnTo>
                  <a:lnTo>
                    <a:pt x="1030" y="412"/>
                  </a:lnTo>
                  <a:lnTo>
                    <a:pt x="1032" y="410"/>
                  </a:lnTo>
                  <a:lnTo>
                    <a:pt x="1028" y="408"/>
                  </a:lnTo>
                  <a:lnTo>
                    <a:pt x="1028" y="404"/>
                  </a:lnTo>
                  <a:lnTo>
                    <a:pt x="1026" y="404"/>
                  </a:lnTo>
                  <a:lnTo>
                    <a:pt x="1026" y="398"/>
                  </a:lnTo>
                  <a:lnTo>
                    <a:pt x="1026" y="396"/>
                  </a:lnTo>
                  <a:lnTo>
                    <a:pt x="1024" y="394"/>
                  </a:lnTo>
                  <a:lnTo>
                    <a:pt x="1026" y="394"/>
                  </a:lnTo>
                  <a:lnTo>
                    <a:pt x="1024" y="392"/>
                  </a:lnTo>
                  <a:lnTo>
                    <a:pt x="1020" y="392"/>
                  </a:lnTo>
                  <a:lnTo>
                    <a:pt x="1010" y="406"/>
                  </a:lnTo>
                  <a:lnTo>
                    <a:pt x="1016" y="414"/>
                  </a:lnTo>
                  <a:lnTo>
                    <a:pt x="1010" y="420"/>
                  </a:lnTo>
                  <a:lnTo>
                    <a:pt x="1008" y="418"/>
                  </a:lnTo>
                  <a:lnTo>
                    <a:pt x="1010" y="422"/>
                  </a:lnTo>
                  <a:lnTo>
                    <a:pt x="1010" y="426"/>
                  </a:lnTo>
                  <a:lnTo>
                    <a:pt x="1008" y="426"/>
                  </a:lnTo>
                  <a:lnTo>
                    <a:pt x="1006" y="428"/>
                  </a:lnTo>
                  <a:lnTo>
                    <a:pt x="1008" y="428"/>
                  </a:lnTo>
                  <a:lnTo>
                    <a:pt x="1006" y="430"/>
                  </a:lnTo>
                  <a:lnTo>
                    <a:pt x="1002" y="428"/>
                  </a:lnTo>
                  <a:lnTo>
                    <a:pt x="1008" y="434"/>
                  </a:lnTo>
                  <a:lnTo>
                    <a:pt x="1004" y="440"/>
                  </a:lnTo>
                  <a:lnTo>
                    <a:pt x="1006" y="436"/>
                  </a:lnTo>
                  <a:lnTo>
                    <a:pt x="1004" y="434"/>
                  </a:lnTo>
                  <a:lnTo>
                    <a:pt x="1000" y="430"/>
                  </a:lnTo>
                  <a:lnTo>
                    <a:pt x="996" y="438"/>
                  </a:lnTo>
                  <a:lnTo>
                    <a:pt x="984" y="446"/>
                  </a:lnTo>
                  <a:lnTo>
                    <a:pt x="982" y="450"/>
                  </a:lnTo>
                  <a:lnTo>
                    <a:pt x="980" y="440"/>
                  </a:lnTo>
                  <a:lnTo>
                    <a:pt x="978" y="442"/>
                  </a:lnTo>
                  <a:lnTo>
                    <a:pt x="980" y="436"/>
                  </a:lnTo>
                  <a:lnTo>
                    <a:pt x="974" y="450"/>
                  </a:lnTo>
                  <a:lnTo>
                    <a:pt x="974" y="448"/>
                  </a:lnTo>
                  <a:lnTo>
                    <a:pt x="976" y="440"/>
                  </a:lnTo>
                  <a:lnTo>
                    <a:pt x="972" y="430"/>
                  </a:lnTo>
                  <a:lnTo>
                    <a:pt x="960" y="430"/>
                  </a:lnTo>
                  <a:lnTo>
                    <a:pt x="954" y="436"/>
                  </a:lnTo>
                  <a:lnTo>
                    <a:pt x="948" y="432"/>
                  </a:lnTo>
                  <a:lnTo>
                    <a:pt x="952" y="432"/>
                  </a:lnTo>
                  <a:lnTo>
                    <a:pt x="952" y="426"/>
                  </a:lnTo>
                  <a:lnTo>
                    <a:pt x="954" y="426"/>
                  </a:lnTo>
                  <a:lnTo>
                    <a:pt x="956" y="430"/>
                  </a:lnTo>
                  <a:lnTo>
                    <a:pt x="962" y="426"/>
                  </a:lnTo>
                  <a:lnTo>
                    <a:pt x="962" y="422"/>
                  </a:lnTo>
                  <a:lnTo>
                    <a:pt x="958" y="422"/>
                  </a:lnTo>
                  <a:lnTo>
                    <a:pt x="962" y="418"/>
                  </a:lnTo>
                  <a:lnTo>
                    <a:pt x="956" y="418"/>
                  </a:lnTo>
                  <a:lnTo>
                    <a:pt x="960" y="410"/>
                  </a:lnTo>
                  <a:lnTo>
                    <a:pt x="958" y="406"/>
                  </a:lnTo>
                  <a:lnTo>
                    <a:pt x="952" y="402"/>
                  </a:lnTo>
                  <a:lnTo>
                    <a:pt x="954" y="400"/>
                  </a:lnTo>
                  <a:lnTo>
                    <a:pt x="960" y="398"/>
                  </a:lnTo>
                  <a:lnTo>
                    <a:pt x="956" y="390"/>
                  </a:lnTo>
                  <a:lnTo>
                    <a:pt x="956" y="382"/>
                  </a:lnTo>
                  <a:lnTo>
                    <a:pt x="960" y="376"/>
                  </a:lnTo>
                  <a:lnTo>
                    <a:pt x="956" y="372"/>
                  </a:lnTo>
                  <a:lnTo>
                    <a:pt x="954" y="372"/>
                  </a:lnTo>
                  <a:lnTo>
                    <a:pt x="954" y="374"/>
                  </a:lnTo>
                  <a:lnTo>
                    <a:pt x="950" y="376"/>
                  </a:lnTo>
                  <a:lnTo>
                    <a:pt x="948" y="370"/>
                  </a:lnTo>
                  <a:lnTo>
                    <a:pt x="938" y="372"/>
                  </a:lnTo>
                  <a:lnTo>
                    <a:pt x="936" y="368"/>
                  </a:lnTo>
                  <a:lnTo>
                    <a:pt x="930" y="368"/>
                  </a:lnTo>
                  <a:lnTo>
                    <a:pt x="930" y="366"/>
                  </a:lnTo>
                  <a:lnTo>
                    <a:pt x="926" y="364"/>
                  </a:lnTo>
                  <a:lnTo>
                    <a:pt x="926" y="360"/>
                  </a:lnTo>
                  <a:lnTo>
                    <a:pt x="930" y="356"/>
                  </a:lnTo>
                  <a:lnTo>
                    <a:pt x="926" y="354"/>
                  </a:lnTo>
                  <a:lnTo>
                    <a:pt x="922" y="358"/>
                  </a:lnTo>
                  <a:lnTo>
                    <a:pt x="920" y="356"/>
                  </a:lnTo>
                  <a:lnTo>
                    <a:pt x="924" y="354"/>
                  </a:lnTo>
                  <a:lnTo>
                    <a:pt x="920" y="350"/>
                  </a:lnTo>
                  <a:lnTo>
                    <a:pt x="920" y="346"/>
                  </a:lnTo>
                  <a:lnTo>
                    <a:pt x="916" y="346"/>
                  </a:lnTo>
                  <a:lnTo>
                    <a:pt x="916" y="350"/>
                  </a:lnTo>
                  <a:lnTo>
                    <a:pt x="914" y="350"/>
                  </a:lnTo>
                  <a:lnTo>
                    <a:pt x="916" y="344"/>
                  </a:lnTo>
                  <a:lnTo>
                    <a:pt x="916" y="340"/>
                  </a:lnTo>
                  <a:lnTo>
                    <a:pt x="900" y="332"/>
                  </a:lnTo>
                  <a:lnTo>
                    <a:pt x="888" y="336"/>
                  </a:lnTo>
                  <a:lnTo>
                    <a:pt x="888" y="340"/>
                  </a:lnTo>
                  <a:lnTo>
                    <a:pt x="882" y="340"/>
                  </a:lnTo>
                  <a:lnTo>
                    <a:pt x="884" y="338"/>
                  </a:lnTo>
                  <a:lnTo>
                    <a:pt x="882" y="336"/>
                  </a:lnTo>
                  <a:lnTo>
                    <a:pt x="876" y="338"/>
                  </a:lnTo>
                  <a:lnTo>
                    <a:pt x="876" y="336"/>
                  </a:lnTo>
                  <a:lnTo>
                    <a:pt x="866" y="332"/>
                  </a:lnTo>
                  <a:lnTo>
                    <a:pt x="850" y="330"/>
                  </a:lnTo>
                  <a:lnTo>
                    <a:pt x="850" y="328"/>
                  </a:lnTo>
                  <a:lnTo>
                    <a:pt x="840" y="338"/>
                  </a:lnTo>
                  <a:lnTo>
                    <a:pt x="840" y="346"/>
                  </a:lnTo>
                  <a:lnTo>
                    <a:pt x="842" y="350"/>
                  </a:lnTo>
                  <a:lnTo>
                    <a:pt x="848" y="354"/>
                  </a:lnTo>
                  <a:lnTo>
                    <a:pt x="852" y="352"/>
                  </a:lnTo>
                  <a:lnTo>
                    <a:pt x="850" y="356"/>
                  </a:lnTo>
                  <a:lnTo>
                    <a:pt x="846" y="362"/>
                  </a:lnTo>
                  <a:lnTo>
                    <a:pt x="846" y="364"/>
                  </a:lnTo>
                  <a:lnTo>
                    <a:pt x="842" y="374"/>
                  </a:lnTo>
                  <a:lnTo>
                    <a:pt x="842" y="378"/>
                  </a:lnTo>
                  <a:lnTo>
                    <a:pt x="844" y="380"/>
                  </a:lnTo>
                  <a:lnTo>
                    <a:pt x="850" y="380"/>
                  </a:lnTo>
                  <a:lnTo>
                    <a:pt x="846" y="382"/>
                  </a:lnTo>
                  <a:lnTo>
                    <a:pt x="848" y="384"/>
                  </a:lnTo>
                  <a:lnTo>
                    <a:pt x="846" y="388"/>
                  </a:lnTo>
                  <a:lnTo>
                    <a:pt x="850" y="396"/>
                  </a:lnTo>
                  <a:lnTo>
                    <a:pt x="850" y="398"/>
                  </a:lnTo>
                  <a:lnTo>
                    <a:pt x="848" y="398"/>
                  </a:lnTo>
                  <a:lnTo>
                    <a:pt x="848" y="400"/>
                  </a:lnTo>
                  <a:lnTo>
                    <a:pt x="854" y="400"/>
                  </a:lnTo>
                  <a:lnTo>
                    <a:pt x="852" y="404"/>
                  </a:lnTo>
                  <a:lnTo>
                    <a:pt x="852" y="408"/>
                  </a:lnTo>
                  <a:lnTo>
                    <a:pt x="856" y="410"/>
                  </a:lnTo>
                  <a:lnTo>
                    <a:pt x="852" y="412"/>
                  </a:lnTo>
                  <a:lnTo>
                    <a:pt x="848" y="410"/>
                  </a:lnTo>
                  <a:lnTo>
                    <a:pt x="846" y="412"/>
                  </a:lnTo>
                  <a:lnTo>
                    <a:pt x="848" y="420"/>
                  </a:lnTo>
                  <a:lnTo>
                    <a:pt x="834" y="424"/>
                  </a:lnTo>
                  <a:lnTo>
                    <a:pt x="834" y="430"/>
                  </a:lnTo>
                  <a:lnTo>
                    <a:pt x="834" y="432"/>
                  </a:lnTo>
                  <a:lnTo>
                    <a:pt x="844" y="442"/>
                  </a:lnTo>
                  <a:lnTo>
                    <a:pt x="850" y="444"/>
                  </a:lnTo>
                  <a:lnTo>
                    <a:pt x="860" y="478"/>
                  </a:lnTo>
                  <a:lnTo>
                    <a:pt x="860" y="494"/>
                  </a:lnTo>
                  <a:lnTo>
                    <a:pt x="864" y="488"/>
                  </a:lnTo>
                  <a:lnTo>
                    <a:pt x="866" y="494"/>
                  </a:lnTo>
                  <a:lnTo>
                    <a:pt x="868" y="496"/>
                  </a:lnTo>
                  <a:lnTo>
                    <a:pt x="864" y="498"/>
                  </a:lnTo>
                  <a:lnTo>
                    <a:pt x="860" y="498"/>
                  </a:lnTo>
                  <a:lnTo>
                    <a:pt x="850" y="514"/>
                  </a:lnTo>
                  <a:lnTo>
                    <a:pt x="846" y="520"/>
                  </a:lnTo>
                  <a:lnTo>
                    <a:pt x="822" y="534"/>
                  </a:lnTo>
                  <a:lnTo>
                    <a:pt x="826" y="538"/>
                  </a:lnTo>
                  <a:lnTo>
                    <a:pt x="832" y="548"/>
                  </a:lnTo>
                  <a:lnTo>
                    <a:pt x="834" y="574"/>
                  </a:lnTo>
                  <a:lnTo>
                    <a:pt x="834" y="574"/>
                  </a:lnTo>
                  <a:lnTo>
                    <a:pt x="834" y="576"/>
                  </a:lnTo>
                  <a:lnTo>
                    <a:pt x="834" y="580"/>
                  </a:lnTo>
                  <a:lnTo>
                    <a:pt x="840" y="586"/>
                  </a:lnTo>
                  <a:lnTo>
                    <a:pt x="846" y="586"/>
                  </a:lnTo>
                  <a:lnTo>
                    <a:pt x="844" y="588"/>
                  </a:lnTo>
                  <a:lnTo>
                    <a:pt x="840" y="588"/>
                  </a:lnTo>
                  <a:lnTo>
                    <a:pt x="834" y="596"/>
                  </a:lnTo>
                  <a:lnTo>
                    <a:pt x="830" y="596"/>
                  </a:lnTo>
                  <a:lnTo>
                    <a:pt x="836" y="602"/>
                  </a:lnTo>
                  <a:lnTo>
                    <a:pt x="834" y="606"/>
                  </a:lnTo>
                  <a:lnTo>
                    <a:pt x="832" y="608"/>
                  </a:lnTo>
                  <a:lnTo>
                    <a:pt x="832" y="608"/>
                  </a:lnTo>
                  <a:lnTo>
                    <a:pt x="830" y="604"/>
                  </a:lnTo>
                  <a:lnTo>
                    <a:pt x="828" y="600"/>
                  </a:lnTo>
                  <a:lnTo>
                    <a:pt x="824" y="600"/>
                  </a:lnTo>
                  <a:lnTo>
                    <a:pt x="822" y="604"/>
                  </a:lnTo>
                  <a:lnTo>
                    <a:pt x="822" y="616"/>
                  </a:lnTo>
                  <a:lnTo>
                    <a:pt x="822" y="616"/>
                  </a:lnTo>
                  <a:lnTo>
                    <a:pt x="824" y="618"/>
                  </a:lnTo>
                  <a:lnTo>
                    <a:pt x="820" y="612"/>
                  </a:lnTo>
                  <a:lnTo>
                    <a:pt x="812" y="606"/>
                  </a:lnTo>
                  <a:lnTo>
                    <a:pt x="804" y="612"/>
                  </a:lnTo>
                  <a:lnTo>
                    <a:pt x="810" y="604"/>
                  </a:lnTo>
                  <a:lnTo>
                    <a:pt x="808" y="598"/>
                  </a:lnTo>
                  <a:lnTo>
                    <a:pt x="800" y="590"/>
                  </a:lnTo>
                  <a:lnTo>
                    <a:pt x="788" y="590"/>
                  </a:lnTo>
                  <a:lnTo>
                    <a:pt x="798" y="586"/>
                  </a:lnTo>
                  <a:lnTo>
                    <a:pt x="786" y="570"/>
                  </a:lnTo>
                  <a:lnTo>
                    <a:pt x="786" y="566"/>
                  </a:lnTo>
                  <a:lnTo>
                    <a:pt x="788" y="564"/>
                  </a:lnTo>
                  <a:lnTo>
                    <a:pt x="788" y="550"/>
                  </a:lnTo>
                  <a:lnTo>
                    <a:pt x="784" y="544"/>
                  </a:lnTo>
                  <a:lnTo>
                    <a:pt x="786" y="528"/>
                  </a:lnTo>
                  <a:lnTo>
                    <a:pt x="786" y="522"/>
                  </a:lnTo>
                  <a:lnTo>
                    <a:pt x="784" y="522"/>
                  </a:lnTo>
                  <a:lnTo>
                    <a:pt x="774" y="518"/>
                  </a:lnTo>
                  <a:lnTo>
                    <a:pt x="746" y="518"/>
                  </a:lnTo>
                  <a:lnTo>
                    <a:pt x="742" y="528"/>
                  </a:lnTo>
                  <a:lnTo>
                    <a:pt x="746" y="516"/>
                  </a:lnTo>
                  <a:lnTo>
                    <a:pt x="738" y="510"/>
                  </a:lnTo>
                  <a:lnTo>
                    <a:pt x="724" y="504"/>
                  </a:lnTo>
                  <a:lnTo>
                    <a:pt x="716" y="502"/>
                  </a:lnTo>
                  <a:lnTo>
                    <a:pt x="714" y="502"/>
                  </a:lnTo>
                  <a:lnTo>
                    <a:pt x="708" y="490"/>
                  </a:lnTo>
                  <a:lnTo>
                    <a:pt x="696" y="482"/>
                  </a:lnTo>
                  <a:lnTo>
                    <a:pt x="690" y="482"/>
                  </a:lnTo>
                  <a:lnTo>
                    <a:pt x="680" y="476"/>
                  </a:lnTo>
                  <a:lnTo>
                    <a:pt x="674" y="472"/>
                  </a:lnTo>
                  <a:lnTo>
                    <a:pt x="668" y="470"/>
                  </a:lnTo>
                  <a:lnTo>
                    <a:pt x="652" y="478"/>
                  </a:lnTo>
                  <a:lnTo>
                    <a:pt x="652" y="476"/>
                  </a:lnTo>
                  <a:lnTo>
                    <a:pt x="646" y="480"/>
                  </a:lnTo>
                  <a:lnTo>
                    <a:pt x="650" y="474"/>
                  </a:lnTo>
                  <a:lnTo>
                    <a:pt x="650" y="466"/>
                  </a:lnTo>
                  <a:lnTo>
                    <a:pt x="646" y="460"/>
                  </a:lnTo>
                  <a:lnTo>
                    <a:pt x="646" y="452"/>
                  </a:lnTo>
                  <a:lnTo>
                    <a:pt x="642" y="442"/>
                  </a:lnTo>
                  <a:lnTo>
                    <a:pt x="640" y="434"/>
                  </a:lnTo>
                  <a:lnTo>
                    <a:pt x="628" y="432"/>
                  </a:lnTo>
                  <a:lnTo>
                    <a:pt x="626" y="438"/>
                  </a:lnTo>
                  <a:lnTo>
                    <a:pt x="624" y="432"/>
                  </a:lnTo>
                  <a:lnTo>
                    <a:pt x="624" y="432"/>
                  </a:lnTo>
                  <a:lnTo>
                    <a:pt x="620" y="426"/>
                  </a:lnTo>
                  <a:lnTo>
                    <a:pt x="616" y="426"/>
                  </a:lnTo>
                  <a:lnTo>
                    <a:pt x="620" y="422"/>
                  </a:lnTo>
                  <a:lnTo>
                    <a:pt x="620" y="400"/>
                  </a:lnTo>
                  <a:lnTo>
                    <a:pt x="620" y="386"/>
                  </a:lnTo>
                  <a:lnTo>
                    <a:pt x="622" y="386"/>
                  </a:lnTo>
                  <a:lnTo>
                    <a:pt x="624" y="376"/>
                  </a:lnTo>
                  <a:lnTo>
                    <a:pt x="626" y="376"/>
                  </a:lnTo>
                  <a:lnTo>
                    <a:pt x="628" y="368"/>
                  </a:lnTo>
                  <a:lnTo>
                    <a:pt x="622" y="362"/>
                  </a:lnTo>
                  <a:lnTo>
                    <a:pt x="630" y="360"/>
                  </a:lnTo>
                  <a:lnTo>
                    <a:pt x="636" y="356"/>
                  </a:lnTo>
                  <a:lnTo>
                    <a:pt x="638" y="350"/>
                  </a:lnTo>
                  <a:lnTo>
                    <a:pt x="636" y="348"/>
                  </a:lnTo>
                  <a:lnTo>
                    <a:pt x="640" y="348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8" y="344"/>
                  </a:lnTo>
                  <a:lnTo>
                    <a:pt x="648" y="336"/>
                  </a:lnTo>
                  <a:lnTo>
                    <a:pt x="648" y="328"/>
                  </a:lnTo>
                  <a:lnTo>
                    <a:pt x="656" y="328"/>
                  </a:lnTo>
                  <a:lnTo>
                    <a:pt x="652" y="326"/>
                  </a:lnTo>
                  <a:lnTo>
                    <a:pt x="650" y="322"/>
                  </a:lnTo>
                  <a:lnTo>
                    <a:pt x="650" y="320"/>
                  </a:lnTo>
                  <a:lnTo>
                    <a:pt x="664" y="322"/>
                  </a:lnTo>
                  <a:lnTo>
                    <a:pt x="674" y="318"/>
                  </a:lnTo>
                  <a:lnTo>
                    <a:pt x="676" y="316"/>
                  </a:lnTo>
                  <a:lnTo>
                    <a:pt x="674" y="308"/>
                  </a:lnTo>
                  <a:lnTo>
                    <a:pt x="672" y="302"/>
                  </a:lnTo>
                  <a:lnTo>
                    <a:pt x="670" y="302"/>
                  </a:lnTo>
                  <a:lnTo>
                    <a:pt x="660" y="294"/>
                  </a:lnTo>
                  <a:lnTo>
                    <a:pt x="654" y="298"/>
                  </a:lnTo>
                  <a:lnTo>
                    <a:pt x="656" y="294"/>
                  </a:lnTo>
                  <a:lnTo>
                    <a:pt x="650" y="292"/>
                  </a:lnTo>
                  <a:lnTo>
                    <a:pt x="650" y="294"/>
                  </a:lnTo>
                  <a:lnTo>
                    <a:pt x="648" y="292"/>
                  </a:lnTo>
                  <a:lnTo>
                    <a:pt x="640" y="288"/>
                  </a:lnTo>
                  <a:lnTo>
                    <a:pt x="640" y="290"/>
                  </a:lnTo>
                  <a:lnTo>
                    <a:pt x="638" y="290"/>
                  </a:lnTo>
                  <a:lnTo>
                    <a:pt x="636" y="288"/>
                  </a:lnTo>
                  <a:lnTo>
                    <a:pt x="638" y="284"/>
                  </a:lnTo>
                  <a:lnTo>
                    <a:pt x="654" y="292"/>
                  </a:lnTo>
                  <a:lnTo>
                    <a:pt x="664" y="290"/>
                  </a:lnTo>
                  <a:lnTo>
                    <a:pt x="664" y="294"/>
                  </a:lnTo>
                  <a:lnTo>
                    <a:pt x="676" y="302"/>
                  </a:lnTo>
                  <a:lnTo>
                    <a:pt x="682" y="296"/>
                  </a:lnTo>
                  <a:lnTo>
                    <a:pt x="684" y="290"/>
                  </a:lnTo>
                  <a:lnTo>
                    <a:pt x="682" y="290"/>
                  </a:lnTo>
                  <a:lnTo>
                    <a:pt x="684" y="286"/>
                  </a:lnTo>
                  <a:lnTo>
                    <a:pt x="686" y="288"/>
                  </a:lnTo>
                  <a:lnTo>
                    <a:pt x="686" y="280"/>
                  </a:lnTo>
                  <a:lnTo>
                    <a:pt x="696" y="286"/>
                  </a:lnTo>
                  <a:lnTo>
                    <a:pt x="696" y="284"/>
                  </a:lnTo>
                  <a:lnTo>
                    <a:pt x="702" y="286"/>
                  </a:lnTo>
                  <a:lnTo>
                    <a:pt x="710" y="280"/>
                  </a:lnTo>
                  <a:lnTo>
                    <a:pt x="712" y="274"/>
                  </a:lnTo>
                  <a:lnTo>
                    <a:pt x="712" y="270"/>
                  </a:lnTo>
                  <a:lnTo>
                    <a:pt x="716" y="268"/>
                  </a:lnTo>
                  <a:lnTo>
                    <a:pt x="724" y="256"/>
                  </a:lnTo>
                  <a:lnTo>
                    <a:pt x="726" y="248"/>
                  </a:lnTo>
                  <a:lnTo>
                    <a:pt x="696" y="244"/>
                  </a:lnTo>
                  <a:lnTo>
                    <a:pt x="686" y="230"/>
                  </a:lnTo>
                  <a:lnTo>
                    <a:pt x="682" y="228"/>
                  </a:lnTo>
                  <a:lnTo>
                    <a:pt x="682" y="226"/>
                  </a:lnTo>
                  <a:lnTo>
                    <a:pt x="690" y="226"/>
                  </a:lnTo>
                  <a:lnTo>
                    <a:pt x="700" y="232"/>
                  </a:lnTo>
                  <a:lnTo>
                    <a:pt x="710" y="244"/>
                  </a:lnTo>
                  <a:lnTo>
                    <a:pt x="722" y="242"/>
                  </a:lnTo>
                  <a:lnTo>
                    <a:pt x="736" y="220"/>
                  </a:lnTo>
                  <a:lnTo>
                    <a:pt x="738" y="216"/>
                  </a:lnTo>
                  <a:lnTo>
                    <a:pt x="736" y="214"/>
                  </a:lnTo>
                  <a:lnTo>
                    <a:pt x="728" y="210"/>
                  </a:lnTo>
                  <a:lnTo>
                    <a:pt x="728" y="208"/>
                  </a:lnTo>
                  <a:lnTo>
                    <a:pt x="730" y="204"/>
                  </a:lnTo>
                  <a:lnTo>
                    <a:pt x="740" y="206"/>
                  </a:lnTo>
                  <a:lnTo>
                    <a:pt x="746" y="204"/>
                  </a:lnTo>
                  <a:lnTo>
                    <a:pt x="748" y="214"/>
                  </a:lnTo>
                  <a:lnTo>
                    <a:pt x="758" y="216"/>
                  </a:lnTo>
                  <a:lnTo>
                    <a:pt x="758" y="210"/>
                  </a:lnTo>
                  <a:lnTo>
                    <a:pt x="758" y="210"/>
                  </a:lnTo>
                  <a:lnTo>
                    <a:pt x="768" y="216"/>
                  </a:lnTo>
                  <a:lnTo>
                    <a:pt x="766" y="208"/>
                  </a:lnTo>
                  <a:lnTo>
                    <a:pt x="762" y="204"/>
                  </a:lnTo>
                  <a:lnTo>
                    <a:pt x="762" y="200"/>
                  </a:lnTo>
                  <a:lnTo>
                    <a:pt x="764" y="198"/>
                  </a:lnTo>
                  <a:lnTo>
                    <a:pt x="774" y="210"/>
                  </a:lnTo>
                  <a:lnTo>
                    <a:pt x="778" y="204"/>
                  </a:lnTo>
                  <a:lnTo>
                    <a:pt x="782" y="202"/>
                  </a:lnTo>
                  <a:lnTo>
                    <a:pt x="794" y="188"/>
                  </a:lnTo>
                  <a:lnTo>
                    <a:pt x="798" y="186"/>
                  </a:lnTo>
                  <a:lnTo>
                    <a:pt x="800" y="182"/>
                  </a:lnTo>
                  <a:lnTo>
                    <a:pt x="798" y="176"/>
                  </a:lnTo>
                  <a:lnTo>
                    <a:pt x="800" y="172"/>
                  </a:lnTo>
                  <a:lnTo>
                    <a:pt x="790" y="158"/>
                  </a:lnTo>
                  <a:lnTo>
                    <a:pt x="792" y="146"/>
                  </a:lnTo>
                  <a:lnTo>
                    <a:pt x="786" y="148"/>
                  </a:lnTo>
                  <a:lnTo>
                    <a:pt x="786" y="144"/>
                  </a:lnTo>
                  <a:lnTo>
                    <a:pt x="786" y="144"/>
                  </a:lnTo>
                  <a:lnTo>
                    <a:pt x="786" y="142"/>
                  </a:lnTo>
                  <a:lnTo>
                    <a:pt x="784" y="138"/>
                  </a:lnTo>
                  <a:lnTo>
                    <a:pt x="784" y="136"/>
                  </a:lnTo>
                  <a:lnTo>
                    <a:pt x="790" y="134"/>
                  </a:lnTo>
                  <a:lnTo>
                    <a:pt x="792" y="140"/>
                  </a:lnTo>
                  <a:lnTo>
                    <a:pt x="800" y="130"/>
                  </a:lnTo>
                  <a:lnTo>
                    <a:pt x="800" y="124"/>
                  </a:lnTo>
                  <a:lnTo>
                    <a:pt x="792" y="122"/>
                  </a:lnTo>
                  <a:lnTo>
                    <a:pt x="800" y="114"/>
                  </a:lnTo>
                  <a:lnTo>
                    <a:pt x="794" y="108"/>
                  </a:lnTo>
                  <a:lnTo>
                    <a:pt x="786" y="108"/>
                  </a:lnTo>
                  <a:lnTo>
                    <a:pt x="788" y="108"/>
                  </a:lnTo>
                  <a:lnTo>
                    <a:pt x="786" y="104"/>
                  </a:lnTo>
                  <a:lnTo>
                    <a:pt x="782" y="100"/>
                  </a:lnTo>
                  <a:lnTo>
                    <a:pt x="784" y="100"/>
                  </a:lnTo>
                  <a:lnTo>
                    <a:pt x="782" y="90"/>
                  </a:lnTo>
                  <a:lnTo>
                    <a:pt x="770" y="92"/>
                  </a:lnTo>
                  <a:lnTo>
                    <a:pt x="756" y="86"/>
                  </a:lnTo>
                  <a:lnTo>
                    <a:pt x="744" y="86"/>
                  </a:lnTo>
                  <a:lnTo>
                    <a:pt x="744" y="92"/>
                  </a:lnTo>
                  <a:lnTo>
                    <a:pt x="746" y="102"/>
                  </a:lnTo>
                  <a:lnTo>
                    <a:pt x="744" y="106"/>
                  </a:lnTo>
                  <a:lnTo>
                    <a:pt x="748" y="112"/>
                  </a:lnTo>
                  <a:lnTo>
                    <a:pt x="754" y="116"/>
                  </a:lnTo>
                  <a:lnTo>
                    <a:pt x="754" y="118"/>
                  </a:lnTo>
                  <a:lnTo>
                    <a:pt x="750" y="118"/>
                  </a:lnTo>
                  <a:lnTo>
                    <a:pt x="748" y="122"/>
                  </a:lnTo>
                  <a:lnTo>
                    <a:pt x="754" y="126"/>
                  </a:lnTo>
                  <a:lnTo>
                    <a:pt x="746" y="126"/>
                  </a:lnTo>
                  <a:lnTo>
                    <a:pt x="740" y="130"/>
                  </a:lnTo>
                  <a:lnTo>
                    <a:pt x="740" y="142"/>
                  </a:lnTo>
                  <a:lnTo>
                    <a:pt x="736" y="154"/>
                  </a:lnTo>
                  <a:lnTo>
                    <a:pt x="730" y="164"/>
                  </a:lnTo>
                  <a:lnTo>
                    <a:pt x="728" y="174"/>
                  </a:lnTo>
                  <a:lnTo>
                    <a:pt x="722" y="174"/>
                  </a:lnTo>
                  <a:lnTo>
                    <a:pt x="722" y="180"/>
                  </a:lnTo>
                  <a:lnTo>
                    <a:pt x="720" y="180"/>
                  </a:lnTo>
                  <a:lnTo>
                    <a:pt x="704" y="156"/>
                  </a:lnTo>
                  <a:lnTo>
                    <a:pt x="706" y="150"/>
                  </a:lnTo>
                  <a:lnTo>
                    <a:pt x="704" y="144"/>
                  </a:lnTo>
                  <a:lnTo>
                    <a:pt x="706" y="140"/>
                  </a:lnTo>
                  <a:lnTo>
                    <a:pt x="708" y="144"/>
                  </a:lnTo>
                  <a:lnTo>
                    <a:pt x="712" y="144"/>
                  </a:lnTo>
                  <a:lnTo>
                    <a:pt x="708" y="122"/>
                  </a:lnTo>
                  <a:lnTo>
                    <a:pt x="700" y="116"/>
                  </a:lnTo>
                  <a:lnTo>
                    <a:pt x="696" y="108"/>
                  </a:lnTo>
                  <a:lnTo>
                    <a:pt x="690" y="108"/>
                  </a:lnTo>
                  <a:lnTo>
                    <a:pt x="686" y="116"/>
                  </a:lnTo>
                  <a:lnTo>
                    <a:pt x="686" y="128"/>
                  </a:lnTo>
                  <a:lnTo>
                    <a:pt x="684" y="128"/>
                  </a:lnTo>
                  <a:lnTo>
                    <a:pt x="684" y="136"/>
                  </a:lnTo>
                  <a:lnTo>
                    <a:pt x="682" y="140"/>
                  </a:lnTo>
                  <a:lnTo>
                    <a:pt x="678" y="142"/>
                  </a:lnTo>
                  <a:lnTo>
                    <a:pt x="676" y="134"/>
                  </a:lnTo>
                  <a:lnTo>
                    <a:pt x="678" y="124"/>
                  </a:lnTo>
                  <a:lnTo>
                    <a:pt x="672" y="114"/>
                  </a:lnTo>
                  <a:lnTo>
                    <a:pt x="664" y="104"/>
                  </a:lnTo>
                  <a:lnTo>
                    <a:pt x="670" y="106"/>
                  </a:lnTo>
                  <a:lnTo>
                    <a:pt x="672" y="102"/>
                  </a:lnTo>
                  <a:lnTo>
                    <a:pt x="672" y="98"/>
                  </a:lnTo>
                  <a:lnTo>
                    <a:pt x="670" y="100"/>
                  </a:lnTo>
                  <a:lnTo>
                    <a:pt x="664" y="98"/>
                  </a:lnTo>
                  <a:lnTo>
                    <a:pt x="666" y="94"/>
                  </a:lnTo>
                  <a:lnTo>
                    <a:pt x="658" y="98"/>
                  </a:lnTo>
                  <a:lnTo>
                    <a:pt x="652" y="92"/>
                  </a:lnTo>
                  <a:lnTo>
                    <a:pt x="648" y="92"/>
                  </a:lnTo>
                  <a:lnTo>
                    <a:pt x="646" y="90"/>
                  </a:lnTo>
                  <a:lnTo>
                    <a:pt x="650" y="86"/>
                  </a:lnTo>
                  <a:lnTo>
                    <a:pt x="656" y="80"/>
                  </a:lnTo>
                  <a:lnTo>
                    <a:pt x="650" y="76"/>
                  </a:lnTo>
                  <a:lnTo>
                    <a:pt x="650" y="72"/>
                  </a:lnTo>
                  <a:lnTo>
                    <a:pt x="662" y="74"/>
                  </a:lnTo>
                  <a:lnTo>
                    <a:pt x="658" y="66"/>
                  </a:lnTo>
                  <a:lnTo>
                    <a:pt x="656" y="68"/>
                  </a:lnTo>
                  <a:lnTo>
                    <a:pt x="652" y="54"/>
                  </a:lnTo>
                  <a:lnTo>
                    <a:pt x="646" y="52"/>
                  </a:lnTo>
                  <a:lnTo>
                    <a:pt x="646" y="48"/>
                  </a:lnTo>
                  <a:lnTo>
                    <a:pt x="644" y="48"/>
                  </a:lnTo>
                  <a:lnTo>
                    <a:pt x="644" y="34"/>
                  </a:lnTo>
                  <a:lnTo>
                    <a:pt x="642" y="26"/>
                  </a:lnTo>
                  <a:lnTo>
                    <a:pt x="634" y="16"/>
                  </a:lnTo>
                  <a:lnTo>
                    <a:pt x="632" y="14"/>
                  </a:lnTo>
                  <a:lnTo>
                    <a:pt x="634" y="8"/>
                  </a:lnTo>
                  <a:lnTo>
                    <a:pt x="630" y="10"/>
                  </a:lnTo>
                  <a:lnTo>
                    <a:pt x="628" y="6"/>
                  </a:lnTo>
                  <a:lnTo>
                    <a:pt x="624" y="10"/>
                  </a:lnTo>
                  <a:lnTo>
                    <a:pt x="624" y="6"/>
                  </a:lnTo>
                  <a:lnTo>
                    <a:pt x="622" y="6"/>
                  </a:lnTo>
                  <a:lnTo>
                    <a:pt x="624" y="2"/>
                  </a:lnTo>
                  <a:lnTo>
                    <a:pt x="614" y="0"/>
                  </a:lnTo>
                  <a:lnTo>
                    <a:pt x="606" y="16"/>
                  </a:lnTo>
                  <a:lnTo>
                    <a:pt x="610" y="20"/>
                  </a:lnTo>
                  <a:lnTo>
                    <a:pt x="608" y="28"/>
                  </a:lnTo>
                  <a:lnTo>
                    <a:pt x="604" y="24"/>
                  </a:lnTo>
                  <a:lnTo>
                    <a:pt x="598" y="28"/>
                  </a:lnTo>
                  <a:lnTo>
                    <a:pt x="600" y="36"/>
                  </a:lnTo>
                  <a:lnTo>
                    <a:pt x="598" y="46"/>
                  </a:lnTo>
                  <a:lnTo>
                    <a:pt x="602" y="54"/>
                  </a:lnTo>
                  <a:lnTo>
                    <a:pt x="602" y="52"/>
                  </a:lnTo>
                  <a:lnTo>
                    <a:pt x="602" y="58"/>
                  </a:lnTo>
                  <a:lnTo>
                    <a:pt x="600" y="56"/>
                  </a:lnTo>
                  <a:lnTo>
                    <a:pt x="596" y="64"/>
                  </a:lnTo>
                  <a:lnTo>
                    <a:pt x="596" y="76"/>
                  </a:lnTo>
                  <a:lnTo>
                    <a:pt x="602" y="82"/>
                  </a:lnTo>
                  <a:lnTo>
                    <a:pt x="602" y="84"/>
                  </a:lnTo>
                  <a:lnTo>
                    <a:pt x="602" y="86"/>
                  </a:lnTo>
                  <a:lnTo>
                    <a:pt x="612" y="88"/>
                  </a:lnTo>
                  <a:lnTo>
                    <a:pt x="612" y="92"/>
                  </a:lnTo>
                  <a:lnTo>
                    <a:pt x="618" y="96"/>
                  </a:lnTo>
                  <a:lnTo>
                    <a:pt x="620" y="92"/>
                  </a:lnTo>
                  <a:lnTo>
                    <a:pt x="624" y="100"/>
                  </a:lnTo>
                  <a:lnTo>
                    <a:pt x="634" y="98"/>
                  </a:lnTo>
                  <a:lnTo>
                    <a:pt x="634" y="104"/>
                  </a:lnTo>
                  <a:lnTo>
                    <a:pt x="634" y="108"/>
                  </a:lnTo>
                  <a:lnTo>
                    <a:pt x="630" y="108"/>
                  </a:lnTo>
                  <a:lnTo>
                    <a:pt x="632" y="102"/>
                  </a:lnTo>
                  <a:lnTo>
                    <a:pt x="628" y="104"/>
                  </a:lnTo>
                  <a:lnTo>
                    <a:pt x="624" y="112"/>
                  </a:lnTo>
                  <a:lnTo>
                    <a:pt x="626" y="114"/>
                  </a:lnTo>
                  <a:lnTo>
                    <a:pt x="624" y="120"/>
                  </a:lnTo>
                  <a:lnTo>
                    <a:pt x="622" y="120"/>
                  </a:lnTo>
                  <a:lnTo>
                    <a:pt x="620" y="126"/>
                  </a:lnTo>
                  <a:lnTo>
                    <a:pt x="628" y="126"/>
                  </a:lnTo>
                  <a:lnTo>
                    <a:pt x="632" y="120"/>
                  </a:lnTo>
                  <a:lnTo>
                    <a:pt x="628" y="122"/>
                  </a:lnTo>
                  <a:lnTo>
                    <a:pt x="630" y="116"/>
                  </a:lnTo>
                  <a:lnTo>
                    <a:pt x="632" y="118"/>
                  </a:lnTo>
                  <a:lnTo>
                    <a:pt x="634" y="130"/>
                  </a:lnTo>
                  <a:lnTo>
                    <a:pt x="636" y="132"/>
                  </a:lnTo>
                  <a:lnTo>
                    <a:pt x="628" y="138"/>
                  </a:lnTo>
                  <a:lnTo>
                    <a:pt x="626" y="144"/>
                  </a:lnTo>
                  <a:lnTo>
                    <a:pt x="620" y="152"/>
                  </a:lnTo>
                  <a:lnTo>
                    <a:pt x="608" y="150"/>
                  </a:lnTo>
                  <a:lnTo>
                    <a:pt x="610" y="154"/>
                  </a:lnTo>
                  <a:lnTo>
                    <a:pt x="608" y="162"/>
                  </a:lnTo>
                  <a:lnTo>
                    <a:pt x="612" y="168"/>
                  </a:lnTo>
                  <a:lnTo>
                    <a:pt x="614" y="176"/>
                  </a:lnTo>
                  <a:lnTo>
                    <a:pt x="612" y="180"/>
                  </a:lnTo>
                  <a:lnTo>
                    <a:pt x="608" y="178"/>
                  </a:lnTo>
                  <a:lnTo>
                    <a:pt x="610" y="174"/>
                  </a:lnTo>
                  <a:lnTo>
                    <a:pt x="602" y="178"/>
                  </a:lnTo>
                  <a:lnTo>
                    <a:pt x="602" y="172"/>
                  </a:lnTo>
                  <a:lnTo>
                    <a:pt x="598" y="172"/>
                  </a:lnTo>
                  <a:lnTo>
                    <a:pt x="598" y="168"/>
                  </a:lnTo>
                  <a:lnTo>
                    <a:pt x="602" y="166"/>
                  </a:lnTo>
                  <a:lnTo>
                    <a:pt x="600" y="162"/>
                  </a:lnTo>
                  <a:lnTo>
                    <a:pt x="602" y="154"/>
                  </a:lnTo>
                  <a:lnTo>
                    <a:pt x="602" y="144"/>
                  </a:lnTo>
                  <a:lnTo>
                    <a:pt x="596" y="148"/>
                  </a:lnTo>
                  <a:lnTo>
                    <a:pt x="596" y="152"/>
                  </a:lnTo>
                  <a:lnTo>
                    <a:pt x="594" y="152"/>
                  </a:lnTo>
                  <a:lnTo>
                    <a:pt x="592" y="150"/>
                  </a:lnTo>
                  <a:lnTo>
                    <a:pt x="596" y="142"/>
                  </a:lnTo>
                  <a:lnTo>
                    <a:pt x="590" y="142"/>
                  </a:lnTo>
                  <a:lnTo>
                    <a:pt x="592" y="140"/>
                  </a:lnTo>
                  <a:lnTo>
                    <a:pt x="586" y="136"/>
                  </a:lnTo>
                  <a:lnTo>
                    <a:pt x="582" y="136"/>
                  </a:lnTo>
                  <a:lnTo>
                    <a:pt x="584" y="138"/>
                  </a:lnTo>
                  <a:lnTo>
                    <a:pt x="578" y="134"/>
                  </a:lnTo>
                  <a:lnTo>
                    <a:pt x="576" y="134"/>
                  </a:lnTo>
                  <a:lnTo>
                    <a:pt x="580" y="140"/>
                  </a:lnTo>
                  <a:lnTo>
                    <a:pt x="572" y="138"/>
                  </a:lnTo>
                  <a:lnTo>
                    <a:pt x="570" y="142"/>
                  </a:lnTo>
                  <a:lnTo>
                    <a:pt x="566" y="138"/>
                  </a:lnTo>
                  <a:lnTo>
                    <a:pt x="572" y="146"/>
                  </a:lnTo>
                  <a:lnTo>
                    <a:pt x="572" y="150"/>
                  </a:lnTo>
                  <a:lnTo>
                    <a:pt x="570" y="148"/>
                  </a:lnTo>
                  <a:lnTo>
                    <a:pt x="576" y="158"/>
                  </a:lnTo>
                  <a:lnTo>
                    <a:pt x="578" y="160"/>
                  </a:lnTo>
                  <a:lnTo>
                    <a:pt x="576" y="156"/>
                  </a:lnTo>
                  <a:lnTo>
                    <a:pt x="578" y="154"/>
                  </a:lnTo>
                  <a:lnTo>
                    <a:pt x="582" y="154"/>
                  </a:lnTo>
                  <a:lnTo>
                    <a:pt x="584" y="158"/>
                  </a:lnTo>
                  <a:lnTo>
                    <a:pt x="588" y="156"/>
                  </a:lnTo>
                  <a:lnTo>
                    <a:pt x="588" y="164"/>
                  </a:lnTo>
                  <a:lnTo>
                    <a:pt x="586" y="166"/>
                  </a:lnTo>
                  <a:lnTo>
                    <a:pt x="574" y="162"/>
                  </a:lnTo>
                  <a:lnTo>
                    <a:pt x="568" y="150"/>
                  </a:lnTo>
                  <a:lnTo>
                    <a:pt x="566" y="152"/>
                  </a:lnTo>
                  <a:lnTo>
                    <a:pt x="572" y="162"/>
                  </a:lnTo>
                  <a:lnTo>
                    <a:pt x="562" y="162"/>
                  </a:lnTo>
                  <a:lnTo>
                    <a:pt x="556" y="160"/>
                  </a:lnTo>
                  <a:lnTo>
                    <a:pt x="544" y="158"/>
                  </a:lnTo>
                  <a:lnTo>
                    <a:pt x="538" y="162"/>
                  </a:lnTo>
                  <a:lnTo>
                    <a:pt x="534" y="162"/>
                  </a:lnTo>
                  <a:lnTo>
                    <a:pt x="528" y="164"/>
                  </a:lnTo>
                  <a:lnTo>
                    <a:pt x="522" y="162"/>
                  </a:lnTo>
                  <a:lnTo>
                    <a:pt x="518" y="164"/>
                  </a:lnTo>
                  <a:lnTo>
                    <a:pt x="512" y="162"/>
                  </a:lnTo>
                  <a:lnTo>
                    <a:pt x="506" y="152"/>
                  </a:lnTo>
                  <a:lnTo>
                    <a:pt x="506" y="148"/>
                  </a:lnTo>
                  <a:lnTo>
                    <a:pt x="502" y="146"/>
                  </a:lnTo>
                  <a:lnTo>
                    <a:pt x="502" y="150"/>
                  </a:lnTo>
                  <a:lnTo>
                    <a:pt x="498" y="150"/>
                  </a:lnTo>
                  <a:lnTo>
                    <a:pt x="498" y="152"/>
                  </a:lnTo>
                  <a:lnTo>
                    <a:pt x="496" y="152"/>
                  </a:lnTo>
                  <a:lnTo>
                    <a:pt x="486" y="150"/>
                  </a:lnTo>
                  <a:lnTo>
                    <a:pt x="486" y="144"/>
                  </a:lnTo>
                  <a:lnTo>
                    <a:pt x="474" y="136"/>
                  </a:lnTo>
                  <a:lnTo>
                    <a:pt x="478" y="134"/>
                  </a:lnTo>
                  <a:lnTo>
                    <a:pt x="474" y="128"/>
                  </a:lnTo>
                  <a:lnTo>
                    <a:pt x="474" y="126"/>
                  </a:lnTo>
                  <a:lnTo>
                    <a:pt x="466" y="118"/>
                  </a:lnTo>
                  <a:lnTo>
                    <a:pt x="446" y="128"/>
                  </a:lnTo>
                  <a:lnTo>
                    <a:pt x="438" y="130"/>
                  </a:lnTo>
                  <a:lnTo>
                    <a:pt x="432" y="140"/>
                  </a:lnTo>
                  <a:lnTo>
                    <a:pt x="432" y="144"/>
                  </a:lnTo>
                  <a:lnTo>
                    <a:pt x="434" y="144"/>
                  </a:lnTo>
                  <a:lnTo>
                    <a:pt x="436" y="146"/>
                  </a:lnTo>
                  <a:lnTo>
                    <a:pt x="442" y="148"/>
                  </a:lnTo>
                  <a:lnTo>
                    <a:pt x="446" y="146"/>
                  </a:lnTo>
                  <a:lnTo>
                    <a:pt x="442" y="142"/>
                  </a:lnTo>
                  <a:lnTo>
                    <a:pt x="448" y="140"/>
                  </a:lnTo>
                  <a:lnTo>
                    <a:pt x="452" y="142"/>
                  </a:lnTo>
                  <a:lnTo>
                    <a:pt x="458" y="138"/>
                  </a:lnTo>
                  <a:lnTo>
                    <a:pt x="460" y="142"/>
                  </a:lnTo>
                  <a:lnTo>
                    <a:pt x="460" y="138"/>
                  </a:lnTo>
                  <a:lnTo>
                    <a:pt x="458" y="134"/>
                  </a:lnTo>
                  <a:lnTo>
                    <a:pt x="462" y="134"/>
                  </a:lnTo>
                  <a:lnTo>
                    <a:pt x="460" y="132"/>
                  </a:lnTo>
                  <a:lnTo>
                    <a:pt x="470" y="128"/>
                  </a:lnTo>
                  <a:lnTo>
                    <a:pt x="468" y="134"/>
                  </a:lnTo>
                  <a:lnTo>
                    <a:pt x="470" y="134"/>
                  </a:lnTo>
                  <a:lnTo>
                    <a:pt x="466" y="136"/>
                  </a:lnTo>
                  <a:lnTo>
                    <a:pt x="468" y="138"/>
                  </a:lnTo>
                  <a:lnTo>
                    <a:pt x="464" y="144"/>
                  </a:lnTo>
                  <a:lnTo>
                    <a:pt x="462" y="140"/>
                  </a:lnTo>
                  <a:lnTo>
                    <a:pt x="462" y="144"/>
                  </a:lnTo>
                  <a:lnTo>
                    <a:pt x="446" y="150"/>
                  </a:lnTo>
                  <a:lnTo>
                    <a:pt x="444" y="154"/>
                  </a:lnTo>
                  <a:lnTo>
                    <a:pt x="446" y="156"/>
                  </a:lnTo>
                  <a:lnTo>
                    <a:pt x="440" y="162"/>
                  </a:lnTo>
                  <a:lnTo>
                    <a:pt x="446" y="166"/>
                  </a:lnTo>
                  <a:lnTo>
                    <a:pt x="446" y="168"/>
                  </a:lnTo>
                  <a:lnTo>
                    <a:pt x="446" y="174"/>
                  </a:lnTo>
                  <a:lnTo>
                    <a:pt x="450" y="184"/>
                  </a:lnTo>
                  <a:lnTo>
                    <a:pt x="452" y="184"/>
                  </a:lnTo>
                  <a:lnTo>
                    <a:pt x="450" y="186"/>
                  </a:lnTo>
                  <a:lnTo>
                    <a:pt x="452" y="190"/>
                  </a:lnTo>
                  <a:lnTo>
                    <a:pt x="446" y="192"/>
                  </a:lnTo>
                  <a:lnTo>
                    <a:pt x="444" y="196"/>
                  </a:lnTo>
                  <a:lnTo>
                    <a:pt x="440" y="192"/>
                  </a:lnTo>
                  <a:lnTo>
                    <a:pt x="436" y="186"/>
                  </a:lnTo>
                  <a:lnTo>
                    <a:pt x="444" y="184"/>
                  </a:lnTo>
                  <a:lnTo>
                    <a:pt x="442" y="176"/>
                  </a:lnTo>
                  <a:lnTo>
                    <a:pt x="440" y="176"/>
                  </a:lnTo>
                  <a:lnTo>
                    <a:pt x="438" y="172"/>
                  </a:lnTo>
                  <a:lnTo>
                    <a:pt x="434" y="174"/>
                  </a:lnTo>
                  <a:lnTo>
                    <a:pt x="434" y="168"/>
                  </a:lnTo>
                  <a:lnTo>
                    <a:pt x="432" y="166"/>
                  </a:lnTo>
                  <a:lnTo>
                    <a:pt x="430" y="174"/>
                  </a:lnTo>
                  <a:lnTo>
                    <a:pt x="430" y="172"/>
                  </a:lnTo>
                  <a:lnTo>
                    <a:pt x="430" y="168"/>
                  </a:lnTo>
                  <a:lnTo>
                    <a:pt x="428" y="166"/>
                  </a:lnTo>
                  <a:lnTo>
                    <a:pt x="430" y="162"/>
                  </a:lnTo>
                  <a:lnTo>
                    <a:pt x="418" y="162"/>
                  </a:lnTo>
                  <a:lnTo>
                    <a:pt x="420" y="160"/>
                  </a:lnTo>
                  <a:lnTo>
                    <a:pt x="418" y="156"/>
                  </a:lnTo>
                  <a:lnTo>
                    <a:pt x="416" y="156"/>
                  </a:lnTo>
                  <a:lnTo>
                    <a:pt x="416" y="154"/>
                  </a:lnTo>
                  <a:lnTo>
                    <a:pt x="414" y="152"/>
                  </a:lnTo>
                  <a:lnTo>
                    <a:pt x="402" y="162"/>
                  </a:lnTo>
                  <a:lnTo>
                    <a:pt x="400" y="162"/>
                  </a:lnTo>
                  <a:lnTo>
                    <a:pt x="400" y="156"/>
                  </a:lnTo>
                  <a:lnTo>
                    <a:pt x="398" y="158"/>
                  </a:lnTo>
                  <a:lnTo>
                    <a:pt x="396" y="162"/>
                  </a:lnTo>
                  <a:lnTo>
                    <a:pt x="392" y="160"/>
                  </a:lnTo>
                  <a:lnTo>
                    <a:pt x="390" y="164"/>
                  </a:lnTo>
                  <a:lnTo>
                    <a:pt x="352" y="162"/>
                  </a:lnTo>
                  <a:lnTo>
                    <a:pt x="348" y="158"/>
                  </a:lnTo>
                  <a:lnTo>
                    <a:pt x="340" y="154"/>
                  </a:lnTo>
                  <a:lnTo>
                    <a:pt x="344" y="152"/>
                  </a:lnTo>
                  <a:lnTo>
                    <a:pt x="344" y="146"/>
                  </a:lnTo>
                  <a:lnTo>
                    <a:pt x="348" y="144"/>
                  </a:lnTo>
                  <a:lnTo>
                    <a:pt x="362" y="144"/>
                  </a:lnTo>
                  <a:lnTo>
                    <a:pt x="362" y="136"/>
                  </a:lnTo>
                  <a:lnTo>
                    <a:pt x="360" y="138"/>
                  </a:lnTo>
                  <a:lnTo>
                    <a:pt x="360" y="134"/>
                  </a:lnTo>
                  <a:lnTo>
                    <a:pt x="350" y="122"/>
                  </a:lnTo>
                  <a:lnTo>
                    <a:pt x="348" y="124"/>
                  </a:lnTo>
                  <a:lnTo>
                    <a:pt x="346" y="118"/>
                  </a:lnTo>
                  <a:lnTo>
                    <a:pt x="332" y="118"/>
                  </a:lnTo>
                  <a:lnTo>
                    <a:pt x="336" y="122"/>
                  </a:lnTo>
                  <a:lnTo>
                    <a:pt x="336" y="124"/>
                  </a:lnTo>
                  <a:lnTo>
                    <a:pt x="332" y="120"/>
                  </a:lnTo>
                  <a:lnTo>
                    <a:pt x="314" y="118"/>
                  </a:lnTo>
                  <a:lnTo>
                    <a:pt x="300" y="108"/>
                  </a:lnTo>
                  <a:lnTo>
                    <a:pt x="276" y="100"/>
                  </a:lnTo>
                  <a:lnTo>
                    <a:pt x="270" y="94"/>
                  </a:lnTo>
                  <a:lnTo>
                    <a:pt x="258" y="86"/>
                  </a:lnTo>
                  <a:lnTo>
                    <a:pt x="240" y="86"/>
                  </a:lnTo>
                  <a:lnTo>
                    <a:pt x="238" y="98"/>
                  </a:lnTo>
                  <a:lnTo>
                    <a:pt x="236" y="102"/>
                  </a:lnTo>
                  <a:lnTo>
                    <a:pt x="230" y="104"/>
                  </a:lnTo>
                  <a:lnTo>
                    <a:pt x="222" y="104"/>
                  </a:lnTo>
                  <a:lnTo>
                    <a:pt x="222" y="100"/>
                  </a:lnTo>
                  <a:lnTo>
                    <a:pt x="228" y="90"/>
                  </a:lnTo>
                  <a:lnTo>
                    <a:pt x="222" y="90"/>
                  </a:lnTo>
                  <a:lnTo>
                    <a:pt x="224" y="76"/>
                  </a:lnTo>
                  <a:lnTo>
                    <a:pt x="222" y="74"/>
                  </a:lnTo>
                  <a:lnTo>
                    <a:pt x="218" y="74"/>
                  </a:lnTo>
                  <a:lnTo>
                    <a:pt x="222" y="78"/>
                  </a:lnTo>
                  <a:lnTo>
                    <a:pt x="220" y="80"/>
                  </a:lnTo>
                  <a:lnTo>
                    <a:pt x="218" y="78"/>
                  </a:lnTo>
                  <a:lnTo>
                    <a:pt x="212" y="78"/>
                  </a:lnTo>
                  <a:lnTo>
                    <a:pt x="214" y="82"/>
                  </a:lnTo>
                  <a:lnTo>
                    <a:pt x="212" y="88"/>
                  </a:lnTo>
                  <a:lnTo>
                    <a:pt x="214" y="90"/>
                  </a:lnTo>
                  <a:lnTo>
                    <a:pt x="208" y="94"/>
                  </a:lnTo>
                  <a:lnTo>
                    <a:pt x="212" y="98"/>
                  </a:lnTo>
                  <a:lnTo>
                    <a:pt x="206" y="102"/>
                  </a:lnTo>
                  <a:lnTo>
                    <a:pt x="204" y="104"/>
                  </a:lnTo>
                  <a:lnTo>
                    <a:pt x="192" y="94"/>
                  </a:lnTo>
                  <a:lnTo>
                    <a:pt x="184" y="68"/>
                  </a:lnTo>
                  <a:lnTo>
                    <a:pt x="174" y="58"/>
                  </a:lnTo>
                  <a:lnTo>
                    <a:pt x="172" y="64"/>
                  </a:lnTo>
                  <a:lnTo>
                    <a:pt x="174" y="68"/>
                  </a:lnTo>
                  <a:lnTo>
                    <a:pt x="178" y="70"/>
                  </a:lnTo>
                  <a:lnTo>
                    <a:pt x="170" y="74"/>
                  </a:lnTo>
                  <a:lnTo>
                    <a:pt x="170" y="82"/>
                  </a:lnTo>
                  <a:lnTo>
                    <a:pt x="158" y="90"/>
                  </a:lnTo>
                  <a:lnTo>
                    <a:pt x="162" y="84"/>
                  </a:lnTo>
                  <a:lnTo>
                    <a:pt x="162" y="80"/>
                  </a:lnTo>
                  <a:lnTo>
                    <a:pt x="142" y="92"/>
                  </a:lnTo>
                  <a:lnTo>
                    <a:pt x="134" y="110"/>
                  </a:lnTo>
                  <a:lnTo>
                    <a:pt x="134" y="100"/>
                  </a:lnTo>
                  <a:lnTo>
                    <a:pt x="134" y="100"/>
                  </a:lnTo>
                  <a:lnTo>
                    <a:pt x="128" y="104"/>
                  </a:lnTo>
                  <a:lnTo>
                    <a:pt x="128" y="102"/>
                  </a:lnTo>
                  <a:lnTo>
                    <a:pt x="126" y="104"/>
                  </a:lnTo>
                  <a:lnTo>
                    <a:pt x="126" y="102"/>
                  </a:lnTo>
                  <a:lnTo>
                    <a:pt x="124" y="102"/>
                  </a:lnTo>
                  <a:lnTo>
                    <a:pt x="124" y="104"/>
                  </a:lnTo>
                  <a:lnTo>
                    <a:pt x="118" y="110"/>
                  </a:lnTo>
                  <a:lnTo>
                    <a:pt x="110" y="114"/>
                  </a:lnTo>
                  <a:lnTo>
                    <a:pt x="108" y="116"/>
                  </a:lnTo>
                  <a:lnTo>
                    <a:pt x="108" y="114"/>
                  </a:lnTo>
                  <a:lnTo>
                    <a:pt x="112" y="108"/>
                  </a:lnTo>
                  <a:lnTo>
                    <a:pt x="112" y="112"/>
                  </a:lnTo>
                  <a:lnTo>
                    <a:pt x="122" y="98"/>
                  </a:lnTo>
                  <a:lnTo>
                    <a:pt x="134" y="96"/>
                  </a:lnTo>
                  <a:lnTo>
                    <a:pt x="152" y="80"/>
                  </a:lnTo>
                  <a:lnTo>
                    <a:pt x="154" y="76"/>
                  </a:lnTo>
                  <a:lnTo>
                    <a:pt x="152" y="70"/>
                  </a:lnTo>
                  <a:lnTo>
                    <a:pt x="146" y="76"/>
                  </a:lnTo>
                  <a:lnTo>
                    <a:pt x="140" y="72"/>
                  </a:lnTo>
                  <a:lnTo>
                    <a:pt x="136" y="76"/>
                  </a:lnTo>
                  <a:lnTo>
                    <a:pt x="132" y="82"/>
                  </a:lnTo>
                  <a:lnTo>
                    <a:pt x="128" y="82"/>
                  </a:lnTo>
                  <a:lnTo>
                    <a:pt x="118" y="90"/>
                  </a:lnTo>
                  <a:lnTo>
                    <a:pt x="114" y="90"/>
                  </a:lnTo>
                  <a:lnTo>
                    <a:pt x="108" y="94"/>
                  </a:lnTo>
                  <a:lnTo>
                    <a:pt x="108" y="100"/>
                  </a:lnTo>
                  <a:lnTo>
                    <a:pt x="106" y="102"/>
                  </a:lnTo>
                  <a:lnTo>
                    <a:pt x="96" y="104"/>
                  </a:lnTo>
                  <a:lnTo>
                    <a:pt x="86" y="114"/>
                  </a:lnTo>
                  <a:lnTo>
                    <a:pt x="92" y="128"/>
                  </a:lnTo>
                  <a:lnTo>
                    <a:pt x="92" y="132"/>
                  </a:lnTo>
                  <a:lnTo>
                    <a:pt x="92" y="134"/>
                  </a:lnTo>
                  <a:lnTo>
                    <a:pt x="84" y="122"/>
                  </a:lnTo>
                  <a:lnTo>
                    <a:pt x="74" y="122"/>
                  </a:lnTo>
                  <a:lnTo>
                    <a:pt x="78" y="130"/>
                  </a:lnTo>
                  <a:lnTo>
                    <a:pt x="76" y="130"/>
                  </a:lnTo>
                  <a:lnTo>
                    <a:pt x="68" y="122"/>
                  </a:lnTo>
                  <a:lnTo>
                    <a:pt x="62" y="122"/>
                  </a:lnTo>
                  <a:lnTo>
                    <a:pt x="62" y="120"/>
                  </a:lnTo>
                  <a:lnTo>
                    <a:pt x="48" y="120"/>
                  </a:lnTo>
                  <a:lnTo>
                    <a:pt x="36" y="108"/>
                  </a:lnTo>
                  <a:lnTo>
                    <a:pt x="32" y="108"/>
                  </a:lnTo>
                  <a:lnTo>
                    <a:pt x="22" y="94"/>
                  </a:lnTo>
                  <a:lnTo>
                    <a:pt x="0" y="90"/>
                  </a:lnTo>
                  <a:lnTo>
                    <a:pt x="0" y="392"/>
                  </a:lnTo>
                  <a:lnTo>
                    <a:pt x="6" y="394"/>
                  </a:lnTo>
                  <a:lnTo>
                    <a:pt x="8" y="392"/>
                  </a:lnTo>
                  <a:lnTo>
                    <a:pt x="14" y="396"/>
                  </a:lnTo>
                  <a:lnTo>
                    <a:pt x="16" y="392"/>
                  </a:lnTo>
                  <a:lnTo>
                    <a:pt x="26" y="392"/>
                  </a:lnTo>
                  <a:lnTo>
                    <a:pt x="24" y="398"/>
                  </a:lnTo>
                  <a:lnTo>
                    <a:pt x="38" y="414"/>
                  </a:lnTo>
                  <a:lnTo>
                    <a:pt x="42" y="412"/>
                  </a:lnTo>
                  <a:lnTo>
                    <a:pt x="38" y="410"/>
                  </a:lnTo>
                  <a:lnTo>
                    <a:pt x="42" y="412"/>
                  </a:lnTo>
                  <a:lnTo>
                    <a:pt x="40" y="416"/>
                  </a:lnTo>
                  <a:lnTo>
                    <a:pt x="44" y="420"/>
                  </a:lnTo>
                  <a:lnTo>
                    <a:pt x="46" y="428"/>
                  </a:lnTo>
                  <a:lnTo>
                    <a:pt x="58" y="422"/>
                  </a:lnTo>
                  <a:lnTo>
                    <a:pt x="64" y="412"/>
                  </a:lnTo>
                  <a:lnTo>
                    <a:pt x="74" y="406"/>
                  </a:lnTo>
                  <a:lnTo>
                    <a:pt x="88" y="424"/>
                  </a:lnTo>
                  <a:lnTo>
                    <a:pt x="88" y="430"/>
                  </a:lnTo>
                  <a:lnTo>
                    <a:pt x="96" y="436"/>
                  </a:lnTo>
                  <a:lnTo>
                    <a:pt x="116" y="472"/>
                  </a:lnTo>
                  <a:lnTo>
                    <a:pt x="116" y="474"/>
                  </a:lnTo>
                  <a:lnTo>
                    <a:pt x="118" y="478"/>
                  </a:lnTo>
                  <a:lnTo>
                    <a:pt x="122" y="486"/>
                  </a:lnTo>
                  <a:lnTo>
                    <a:pt x="126" y="490"/>
                  </a:lnTo>
                  <a:lnTo>
                    <a:pt x="134" y="492"/>
                  </a:lnTo>
                  <a:lnTo>
                    <a:pt x="148" y="500"/>
                  </a:lnTo>
                  <a:lnTo>
                    <a:pt x="148" y="502"/>
                  </a:lnTo>
                  <a:lnTo>
                    <a:pt x="146" y="508"/>
                  </a:lnTo>
                  <a:lnTo>
                    <a:pt x="148" y="520"/>
                  </a:lnTo>
                  <a:lnTo>
                    <a:pt x="148" y="520"/>
                  </a:lnTo>
                  <a:lnTo>
                    <a:pt x="146" y="524"/>
                  </a:lnTo>
                  <a:lnTo>
                    <a:pt x="148" y="526"/>
                  </a:lnTo>
                  <a:lnTo>
                    <a:pt x="146" y="528"/>
                  </a:lnTo>
                  <a:lnTo>
                    <a:pt x="146" y="532"/>
                  </a:lnTo>
                  <a:lnTo>
                    <a:pt x="144" y="532"/>
                  </a:lnTo>
                  <a:lnTo>
                    <a:pt x="142" y="534"/>
                  </a:lnTo>
                  <a:lnTo>
                    <a:pt x="142" y="538"/>
                  </a:lnTo>
                  <a:lnTo>
                    <a:pt x="144" y="542"/>
                  </a:lnTo>
                  <a:lnTo>
                    <a:pt x="148" y="542"/>
                  </a:lnTo>
                  <a:lnTo>
                    <a:pt x="150" y="544"/>
                  </a:lnTo>
                  <a:lnTo>
                    <a:pt x="146" y="546"/>
                  </a:lnTo>
                  <a:lnTo>
                    <a:pt x="146" y="548"/>
                  </a:lnTo>
                  <a:lnTo>
                    <a:pt x="158" y="560"/>
                  </a:lnTo>
                  <a:lnTo>
                    <a:pt x="160" y="560"/>
                  </a:lnTo>
                  <a:lnTo>
                    <a:pt x="160" y="566"/>
                  </a:lnTo>
                  <a:lnTo>
                    <a:pt x="160" y="570"/>
                  </a:lnTo>
                  <a:lnTo>
                    <a:pt x="164" y="576"/>
                  </a:lnTo>
                  <a:lnTo>
                    <a:pt x="164" y="580"/>
                  </a:lnTo>
                  <a:lnTo>
                    <a:pt x="172" y="580"/>
                  </a:lnTo>
                  <a:lnTo>
                    <a:pt x="170" y="584"/>
                  </a:lnTo>
                  <a:lnTo>
                    <a:pt x="176" y="582"/>
                  </a:lnTo>
                  <a:lnTo>
                    <a:pt x="178" y="588"/>
                  </a:lnTo>
                  <a:lnTo>
                    <a:pt x="176" y="592"/>
                  </a:lnTo>
                  <a:lnTo>
                    <a:pt x="178" y="592"/>
                  </a:lnTo>
                  <a:lnTo>
                    <a:pt x="178" y="600"/>
                  </a:lnTo>
                  <a:lnTo>
                    <a:pt x="180" y="600"/>
                  </a:lnTo>
                  <a:lnTo>
                    <a:pt x="182" y="596"/>
                  </a:lnTo>
                  <a:lnTo>
                    <a:pt x="184" y="598"/>
                  </a:lnTo>
                  <a:lnTo>
                    <a:pt x="182" y="602"/>
                  </a:lnTo>
                  <a:lnTo>
                    <a:pt x="184" y="602"/>
                  </a:lnTo>
                  <a:lnTo>
                    <a:pt x="178" y="604"/>
                  </a:lnTo>
                  <a:lnTo>
                    <a:pt x="178" y="606"/>
                  </a:lnTo>
                  <a:lnTo>
                    <a:pt x="182" y="606"/>
                  </a:lnTo>
                  <a:lnTo>
                    <a:pt x="178" y="608"/>
                  </a:lnTo>
                  <a:lnTo>
                    <a:pt x="180" y="610"/>
                  </a:lnTo>
                  <a:lnTo>
                    <a:pt x="186" y="616"/>
                  </a:lnTo>
                  <a:lnTo>
                    <a:pt x="188" y="616"/>
                  </a:lnTo>
                  <a:lnTo>
                    <a:pt x="188" y="614"/>
                  </a:lnTo>
                  <a:lnTo>
                    <a:pt x="192" y="614"/>
                  </a:lnTo>
                  <a:lnTo>
                    <a:pt x="194" y="612"/>
                  </a:lnTo>
                  <a:lnTo>
                    <a:pt x="198" y="614"/>
                  </a:lnTo>
                  <a:lnTo>
                    <a:pt x="200" y="614"/>
                  </a:lnTo>
                  <a:lnTo>
                    <a:pt x="196" y="616"/>
                  </a:lnTo>
                  <a:lnTo>
                    <a:pt x="200" y="618"/>
                  </a:lnTo>
                  <a:lnTo>
                    <a:pt x="200" y="620"/>
                  </a:lnTo>
                  <a:lnTo>
                    <a:pt x="202" y="620"/>
                  </a:lnTo>
                  <a:lnTo>
                    <a:pt x="196" y="622"/>
                  </a:lnTo>
                  <a:lnTo>
                    <a:pt x="196" y="622"/>
                  </a:lnTo>
                  <a:lnTo>
                    <a:pt x="204" y="624"/>
                  </a:lnTo>
                  <a:lnTo>
                    <a:pt x="206" y="622"/>
                  </a:lnTo>
                  <a:lnTo>
                    <a:pt x="212" y="624"/>
                  </a:lnTo>
                  <a:lnTo>
                    <a:pt x="214" y="622"/>
                  </a:lnTo>
                  <a:lnTo>
                    <a:pt x="216" y="626"/>
                  </a:lnTo>
                  <a:lnTo>
                    <a:pt x="220" y="626"/>
                  </a:lnTo>
                  <a:lnTo>
                    <a:pt x="220" y="630"/>
                  </a:lnTo>
                  <a:lnTo>
                    <a:pt x="218" y="632"/>
                  </a:lnTo>
                  <a:lnTo>
                    <a:pt x="218" y="634"/>
                  </a:lnTo>
                  <a:lnTo>
                    <a:pt x="222" y="638"/>
                  </a:lnTo>
                  <a:lnTo>
                    <a:pt x="226" y="638"/>
                  </a:lnTo>
                  <a:lnTo>
                    <a:pt x="228" y="636"/>
                  </a:lnTo>
                  <a:lnTo>
                    <a:pt x="230" y="638"/>
                  </a:lnTo>
                  <a:lnTo>
                    <a:pt x="230" y="634"/>
                  </a:lnTo>
                  <a:lnTo>
                    <a:pt x="232" y="640"/>
                  </a:lnTo>
                  <a:lnTo>
                    <a:pt x="234" y="640"/>
                  </a:lnTo>
                  <a:lnTo>
                    <a:pt x="234" y="646"/>
                  </a:lnTo>
                  <a:lnTo>
                    <a:pt x="234" y="646"/>
                  </a:lnTo>
                  <a:lnTo>
                    <a:pt x="238" y="640"/>
                  </a:lnTo>
                  <a:lnTo>
                    <a:pt x="240" y="640"/>
                  </a:lnTo>
                  <a:lnTo>
                    <a:pt x="240" y="650"/>
                  </a:lnTo>
                  <a:lnTo>
                    <a:pt x="248" y="650"/>
                  </a:lnTo>
                  <a:lnTo>
                    <a:pt x="248" y="652"/>
                  </a:lnTo>
                  <a:lnTo>
                    <a:pt x="242" y="652"/>
                  </a:lnTo>
                  <a:lnTo>
                    <a:pt x="242" y="654"/>
                  </a:lnTo>
                  <a:lnTo>
                    <a:pt x="244" y="656"/>
                  </a:lnTo>
                  <a:lnTo>
                    <a:pt x="244" y="656"/>
                  </a:lnTo>
                  <a:lnTo>
                    <a:pt x="614" y="656"/>
                  </a:lnTo>
                  <a:lnTo>
                    <a:pt x="614" y="654"/>
                  </a:lnTo>
                  <a:lnTo>
                    <a:pt x="614" y="652"/>
                  </a:lnTo>
                  <a:lnTo>
                    <a:pt x="614" y="652"/>
                  </a:lnTo>
                  <a:lnTo>
                    <a:pt x="618" y="648"/>
                  </a:lnTo>
                  <a:lnTo>
                    <a:pt x="618" y="650"/>
                  </a:lnTo>
                  <a:lnTo>
                    <a:pt x="618" y="648"/>
                  </a:lnTo>
                  <a:lnTo>
                    <a:pt x="622" y="644"/>
                  </a:lnTo>
                  <a:lnTo>
                    <a:pt x="620" y="642"/>
                  </a:lnTo>
                  <a:lnTo>
                    <a:pt x="616" y="646"/>
                  </a:lnTo>
                  <a:lnTo>
                    <a:pt x="616" y="644"/>
                  </a:lnTo>
                  <a:lnTo>
                    <a:pt x="614" y="644"/>
                  </a:lnTo>
                  <a:lnTo>
                    <a:pt x="624" y="642"/>
                  </a:lnTo>
                  <a:lnTo>
                    <a:pt x="622" y="636"/>
                  </a:lnTo>
                  <a:lnTo>
                    <a:pt x="622" y="636"/>
                  </a:lnTo>
                  <a:lnTo>
                    <a:pt x="624" y="640"/>
                  </a:lnTo>
                  <a:lnTo>
                    <a:pt x="626" y="642"/>
                  </a:lnTo>
                  <a:lnTo>
                    <a:pt x="630" y="650"/>
                  </a:lnTo>
                  <a:lnTo>
                    <a:pt x="626" y="646"/>
                  </a:lnTo>
                  <a:lnTo>
                    <a:pt x="622" y="646"/>
                  </a:lnTo>
                  <a:lnTo>
                    <a:pt x="622" y="648"/>
                  </a:lnTo>
                  <a:lnTo>
                    <a:pt x="624" y="652"/>
                  </a:lnTo>
                  <a:lnTo>
                    <a:pt x="626" y="650"/>
                  </a:lnTo>
                  <a:lnTo>
                    <a:pt x="630" y="652"/>
                  </a:lnTo>
                  <a:lnTo>
                    <a:pt x="626" y="654"/>
                  </a:lnTo>
                  <a:lnTo>
                    <a:pt x="622" y="658"/>
                  </a:lnTo>
                  <a:lnTo>
                    <a:pt x="622" y="660"/>
                  </a:lnTo>
                  <a:lnTo>
                    <a:pt x="628" y="660"/>
                  </a:lnTo>
                  <a:lnTo>
                    <a:pt x="636" y="664"/>
                  </a:lnTo>
                  <a:lnTo>
                    <a:pt x="646" y="662"/>
                  </a:lnTo>
                  <a:lnTo>
                    <a:pt x="664" y="674"/>
                  </a:lnTo>
                  <a:lnTo>
                    <a:pt x="672" y="672"/>
                  </a:lnTo>
                  <a:lnTo>
                    <a:pt x="686" y="676"/>
                  </a:lnTo>
                  <a:lnTo>
                    <a:pt x="692" y="674"/>
                  </a:lnTo>
                  <a:lnTo>
                    <a:pt x="698" y="664"/>
                  </a:lnTo>
                  <a:lnTo>
                    <a:pt x="698" y="668"/>
                  </a:lnTo>
                  <a:lnTo>
                    <a:pt x="700" y="668"/>
                  </a:lnTo>
                  <a:lnTo>
                    <a:pt x="704" y="658"/>
                  </a:lnTo>
                  <a:lnTo>
                    <a:pt x="702" y="664"/>
                  </a:lnTo>
                  <a:lnTo>
                    <a:pt x="704" y="666"/>
                  </a:lnTo>
                  <a:lnTo>
                    <a:pt x="708" y="662"/>
                  </a:lnTo>
                  <a:lnTo>
                    <a:pt x="708" y="656"/>
                  </a:lnTo>
                  <a:lnTo>
                    <a:pt x="710" y="656"/>
                  </a:lnTo>
                  <a:lnTo>
                    <a:pt x="718" y="658"/>
                  </a:lnTo>
                  <a:lnTo>
                    <a:pt x="722" y="668"/>
                  </a:lnTo>
                  <a:lnTo>
                    <a:pt x="722" y="660"/>
                  </a:lnTo>
                  <a:lnTo>
                    <a:pt x="732" y="660"/>
                  </a:lnTo>
                  <a:lnTo>
                    <a:pt x="738" y="674"/>
                  </a:lnTo>
                  <a:lnTo>
                    <a:pt x="740" y="676"/>
                  </a:lnTo>
                  <a:lnTo>
                    <a:pt x="752" y="676"/>
                  </a:lnTo>
                  <a:lnTo>
                    <a:pt x="750" y="682"/>
                  </a:lnTo>
                  <a:lnTo>
                    <a:pt x="754" y="688"/>
                  </a:lnTo>
                  <a:lnTo>
                    <a:pt x="754" y="692"/>
                  </a:lnTo>
                  <a:lnTo>
                    <a:pt x="754" y="696"/>
                  </a:lnTo>
                  <a:lnTo>
                    <a:pt x="758" y="698"/>
                  </a:lnTo>
                  <a:lnTo>
                    <a:pt x="756" y="700"/>
                  </a:lnTo>
                  <a:lnTo>
                    <a:pt x="758" y="700"/>
                  </a:lnTo>
                  <a:lnTo>
                    <a:pt x="756" y="704"/>
                  </a:lnTo>
                  <a:lnTo>
                    <a:pt x="758" y="704"/>
                  </a:lnTo>
                  <a:lnTo>
                    <a:pt x="760" y="702"/>
                  </a:lnTo>
                  <a:lnTo>
                    <a:pt x="762" y="708"/>
                  </a:lnTo>
                  <a:lnTo>
                    <a:pt x="766" y="708"/>
                  </a:lnTo>
                  <a:lnTo>
                    <a:pt x="776" y="712"/>
                  </a:lnTo>
                  <a:lnTo>
                    <a:pt x="780" y="710"/>
                  </a:lnTo>
                  <a:lnTo>
                    <a:pt x="796" y="712"/>
                  </a:lnTo>
                  <a:lnTo>
                    <a:pt x="796" y="716"/>
                  </a:lnTo>
                  <a:lnTo>
                    <a:pt x="806" y="716"/>
                  </a:lnTo>
                  <a:lnTo>
                    <a:pt x="808" y="718"/>
                  </a:lnTo>
                  <a:lnTo>
                    <a:pt x="810" y="722"/>
                  </a:lnTo>
                  <a:lnTo>
                    <a:pt x="814" y="726"/>
                  </a:lnTo>
                  <a:lnTo>
                    <a:pt x="816" y="726"/>
                  </a:lnTo>
                  <a:lnTo>
                    <a:pt x="816" y="730"/>
                  </a:lnTo>
                  <a:lnTo>
                    <a:pt x="822" y="736"/>
                  </a:lnTo>
                  <a:lnTo>
                    <a:pt x="822" y="736"/>
                  </a:lnTo>
                  <a:lnTo>
                    <a:pt x="816" y="736"/>
                  </a:lnTo>
                  <a:lnTo>
                    <a:pt x="818" y="740"/>
                  </a:lnTo>
                  <a:lnTo>
                    <a:pt x="816" y="742"/>
                  </a:lnTo>
                  <a:lnTo>
                    <a:pt x="810" y="742"/>
                  </a:lnTo>
                  <a:lnTo>
                    <a:pt x="808" y="738"/>
                  </a:lnTo>
                  <a:lnTo>
                    <a:pt x="804" y="740"/>
                  </a:lnTo>
                  <a:lnTo>
                    <a:pt x="804" y="738"/>
                  </a:lnTo>
                  <a:lnTo>
                    <a:pt x="804" y="738"/>
                  </a:lnTo>
                  <a:lnTo>
                    <a:pt x="804" y="734"/>
                  </a:lnTo>
                  <a:lnTo>
                    <a:pt x="802" y="736"/>
                  </a:lnTo>
                  <a:lnTo>
                    <a:pt x="800" y="728"/>
                  </a:lnTo>
                  <a:lnTo>
                    <a:pt x="796" y="728"/>
                  </a:lnTo>
                  <a:lnTo>
                    <a:pt x="798" y="734"/>
                  </a:lnTo>
                  <a:lnTo>
                    <a:pt x="798" y="738"/>
                  </a:lnTo>
                  <a:lnTo>
                    <a:pt x="794" y="750"/>
                  </a:lnTo>
                  <a:lnTo>
                    <a:pt x="794" y="760"/>
                  </a:lnTo>
                  <a:lnTo>
                    <a:pt x="794" y="764"/>
                  </a:lnTo>
                  <a:lnTo>
                    <a:pt x="788" y="768"/>
                  </a:lnTo>
                  <a:lnTo>
                    <a:pt x="784" y="768"/>
                  </a:lnTo>
                  <a:lnTo>
                    <a:pt x="784" y="778"/>
                  </a:lnTo>
                  <a:lnTo>
                    <a:pt x="784" y="780"/>
                  </a:lnTo>
                  <a:lnTo>
                    <a:pt x="784" y="782"/>
                  </a:lnTo>
                  <a:lnTo>
                    <a:pt x="782" y="784"/>
                  </a:lnTo>
                  <a:lnTo>
                    <a:pt x="778" y="782"/>
                  </a:lnTo>
                  <a:lnTo>
                    <a:pt x="776" y="786"/>
                  </a:lnTo>
                  <a:lnTo>
                    <a:pt x="776" y="788"/>
                  </a:lnTo>
                  <a:lnTo>
                    <a:pt x="784" y="790"/>
                  </a:lnTo>
                  <a:lnTo>
                    <a:pt x="790" y="784"/>
                  </a:lnTo>
                  <a:lnTo>
                    <a:pt x="794" y="784"/>
                  </a:lnTo>
                  <a:lnTo>
                    <a:pt x="796" y="778"/>
                  </a:lnTo>
                  <a:lnTo>
                    <a:pt x="802" y="776"/>
                  </a:lnTo>
                  <a:lnTo>
                    <a:pt x="810" y="778"/>
                  </a:lnTo>
                  <a:lnTo>
                    <a:pt x="814" y="774"/>
                  </a:lnTo>
                  <a:lnTo>
                    <a:pt x="822" y="772"/>
                  </a:lnTo>
                  <a:lnTo>
                    <a:pt x="828" y="772"/>
                  </a:lnTo>
                  <a:lnTo>
                    <a:pt x="832" y="774"/>
                  </a:lnTo>
                  <a:lnTo>
                    <a:pt x="830" y="766"/>
                  </a:lnTo>
                  <a:lnTo>
                    <a:pt x="828" y="766"/>
                  </a:lnTo>
                  <a:lnTo>
                    <a:pt x="826" y="766"/>
                  </a:lnTo>
                  <a:lnTo>
                    <a:pt x="820" y="766"/>
                  </a:lnTo>
                  <a:lnTo>
                    <a:pt x="828" y="756"/>
                  </a:lnTo>
                  <a:lnTo>
                    <a:pt x="842" y="752"/>
                  </a:lnTo>
                  <a:lnTo>
                    <a:pt x="850" y="752"/>
                  </a:lnTo>
                  <a:lnTo>
                    <a:pt x="858" y="754"/>
                  </a:lnTo>
                  <a:lnTo>
                    <a:pt x="854" y="750"/>
                  </a:lnTo>
                  <a:lnTo>
                    <a:pt x="858" y="748"/>
                  </a:lnTo>
                  <a:lnTo>
                    <a:pt x="858" y="750"/>
                  </a:lnTo>
                  <a:lnTo>
                    <a:pt x="872" y="746"/>
                  </a:lnTo>
                  <a:lnTo>
                    <a:pt x="876" y="740"/>
                  </a:lnTo>
                  <a:lnTo>
                    <a:pt x="884" y="734"/>
                  </a:lnTo>
                  <a:lnTo>
                    <a:pt x="884" y="734"/>
                  </a:lnTo>
                  <a:lnTo>
                    <a:pt x="918" y="734"/>
                  </a:lnTo>
                  <a:lnTo>
                    <a:pt x="930" y="734"/>
                  </a:lnTo>
                  <a:lnTo>
                    <a:pt x="932" y="728"/>
                  </a:lnTo>
                  <a:lnTo>
                    <a:pt x="936" y="728"/>
                  </a:lnTo>
                  <a:lnTo>
                    <a:pt x="944" y="728"/>
                  </a:lnTo>
                  <a:lnTo>
                    <a:pt x="944" y="724"/>
                  </a:lnTo>
                  <a:lnTo>
                    <a:pt x="946" y="722"/>
                  </a:lnTo>
                  <a:lnTo>
                    <a:pt x="946" y="712"/>
                  </a:lnTo>
                  <a:lnTo>
                    <a:pt x="950" y="704"/>
                  </a:lnTo>
                  <a:lnTo>
                    <a:pt x="952" y="698"/>
                  </a:lnTo>
                  <a:lnTo>
                    <a:pt x="958" y="688"/>
                  </a:lnTo>
                  <a:lnTo>
                    <a:pt x="960" y="686"/>
                  </a:lnTo>
                  <a:lnTo>
                    <a:pt x="964" y="690"/>
                  </a:lnTo>
                  <a:lnTo>
                    <a:pt x="970" y="686"/>
                  </a:lnTo>
                  <a:lnTo>
                    <a:pt x="972" y="684"/>
                  </a:lnTo>
                  <a:lnTo>
                    <a:pt x="972" y="676"/>
                  </a:lnTo>
                  <a:lnTo>
                    <a:pt x="976" y="676"/>
                  </a:lnTo>
                  <a:lnTo>
                    <a:pt x="976" y="676"/>
                  </a:lnTo>
                  <a:lnTo>
                    <a:pt x="982" y="676"/>
                  </a:lnTo>
                  <a:lnTo>
                    <a:pt x="986" y="678"/>
                  </a:lnTo>
                  <a:lnTo>
                    <a:pt x="992" y="678"/>
                  </a:lnTo>
                  <a:lnTo>
                    <a:pt x="994" y="676"/>
                  </a:lnTo>
                  <a:lnTo>
                    <a:pt x="1002" y="674"/>
                  </a:lnTo>
                  <a:lnTo>
                    <a:pt x="1008" y="676"/>
                  </a:lnTo>
                  <a:lnTo>
                    <a:pt x="1008" y="672"/>
                  </a:lnTo>
                  <a:lnTo>
                    <a:pt x="1016" y="674"/>
                  </a:lnTo>
                  <a:lnTo>
                    <a:pt x="1028" y="664"/>
                  </a:lnTo>
                  <a:lnTo>
                    <a:pt x="1028" y="660"/>
                  </a:lnTo>
                  <a:lnTo>
                    <a:pt x="1028" y="658"/>
                  </a:lnTo>
                  <a:lnTo>
                    <a:pt x="1030" y="658"/>
                  </a:lnTo>
                  <a:lnTo>
                    <a:pt x="1028" y="654"/>
                  </a:lnTo>
                  <a:lnTo>
                    <a:pt x="1018" y="650"/>
                  </a:lnTo>
                  <a:lnTo>
                    <a:pt x="1010" y="648"/>
                  </a:lnTo>
                  <a:lnTo>
                    <a:pt x="998" y="652"/>
                  </a:lnTo>
                  <a:lnTo>
                    <a:pt x="966" y="666"/>
                  </a:lnTo>
                  <a:lnTo>
                    <a:pt x="958" y="676"/>
                  </a:lnTo>
                  <a:lnTo>
                    <a:pt x="954" y="682"/>
                  </a:lnTo>
                  <a:lnTo>
                    <a:pt x="942" y="696"/>
                  </a:lnTo>
                  <a:lnTo>
                    <a:pt x="936" y="698"/>
                  </a:lnTo>
                  <a:lnTo>
                    <a:pt x="950" y="686"/>
                  </a:lnTo>
                  <a:lnTo>
                    <a:pt x="954" y="676"/>
                  </a:lnTo>
                  <a:lnTo>
                    <a:pt x="954" y="672"/>
                  </a:lnTo>
                  <a:lnTo>
                    <a:pt x="960" y="668"/>
                  </a:lnTo>
                  <a:lnTo>
                    <a:pt x="966" y="658"/>
                  </a:lnTo>
                  <a:lnTo>
                    <a:pt x="974" y="652"/>
                  </a:lnTo>
                  <a:lnTo>
                    <a:pt x="978" y="648"/>
                  </a:lnTo>
                  <a:lnTo>
                    <a:pt x="988" y="648"/>
                  </a:lnTo>
                  <a:lnTo>
                    <a:pt x="992" y="638"/>
                  </a:lnTo>
                  <a:lnTo>
                    <a:pt x="996" y="632"/>
                  </a:lnTo>
                  <a:lnTo>
                    <a:pt x="998" y="632"/>
                  </a:lnTo>
                  <a:lnTo>
                    <a:pt x="1000" y="632"/>
                  </a:lnTo>
                  <a:lnTo>
                    <a:pt x="1002" y="630"/>
                  </a:lnTo>
                  <a:lnTo>
                    <a:pt x="1026" y="628"/>
                  </a:lnTo>
                  <a:lnTo>
                    <a:pt x="1060" y="628"/>
                  </a:lnTo>
                  <a:lnTo>
                    <a:pt x="1064" y="632"/>
                  </a:lnTo>
                  <a:lnTo>
                    <a:pt x="1080" y="628"/>
                  </a:lnTo>
                  <a:lnTo>
                    <a:pt x="1084" y="624"/>
                  </a:lnTo>
                  <a:lnTo>
                    <a:pt x="1082" y="628"/>
                  </a:lnTo>
                  <a:lnTo>
                    <a:pt x="1086" y="628"/>
                  </a:lnTo>
                  <a:lnTo>
                    <a:pt x="1092" y="624"/>
                  </a:lnTo>
                  <a:lnTo>
                    <a:pt x="1094" y="622"/>
                  </a:lnTo>
                  <a:lnTo>
                    <a:pt x="1100" y="612"/>
                  </a:lnTo>
                  <a:lnTo>
                    <a:pt x="1102" y="612"/>
                  </a:lnTo>
                  <a:lnTo>
                    <a:pt x="1108" y="606"/>
                  </a:lnTo>
                  <a:lnTo>
                    <a:pt x="1124" y="604"/>
                  </a:lnTo>
                  <a:lnTo>
                    <a:pt x="1128" y="604"/>
                  </a:lnTo>
                  <a:lnTo>
                    <a:pt x="1132" y="602"/>
                  </a:lnTo>
                  <a:lnTo>
                    <a:pt x="1144" y="588"/>
                  </a:lnTo>
                  <a:lnTo>
                    <a:pt x="1140" y="582"/>
                  </a:lnTo>
                  <a:lnTo>
                    <a:pt x="1144" y="584"/>
                  </a:lnTo>
                  <a:close/>
                  <a:moveTo>
                    <a:pt x="288" y="242"/>
                  </a:moveTo>
                  <a:lnTo>
                    <a:pt x="288" y="246"/>
                  </a:lnTo>
                  <a:lnTo>
                    <a:pt x="284" y="246"/>
                  </a:lnTo>
                  <a:lnTo>
                    <a:pt x="282" y="248"/>
                  </a:lnTo>
                  <a:lnTo>
                    <a:pt x="282" y="250"/>
                  </a:lnTo>
                  <a:lnTo>
                    <a:pt x="264" y="264"/>
                  </a:lnTo>
                  <a:lnTo>
                    <a:pt x="262" y="258"/>
                  </a:lnTo>
                  <a:lnTo>
                    <a:pt x="268" y="254"/>
                  </a:lnTo>
                  <a:lnTo>
                    <a:pt x="270" y="252"/>
                  </a:lnTo>
                  <a:lnTo>
                    <a:pt x="274" y="248"/>
                  </a:lnTo>
                  <a:lnTo>
                    <a:pt x="276" y="244"/>
                  </a:lnTo>
                  <a:lnTo>
                    <a:pt x="274" y="238"/>
                  </a:lnTo>
                  <a:lnTo>
                    <a:pt x="268" y="238"/>
                  </a:lnTo>
                  <a:lnTo>
                    <a:pt x="262" y="244"/>
                  </a:lnTo>
                  <a:lnTo>
                    <a:pt x="260" y="252"/>
                  </a:lnTo>
                  <a:lnTo>
                    <a:pt x="254" y="258"/>
                  </a:lnTo>
                  <a:lnTo>
                    <a:pt x="242" y="256"/>
                  </a:lnTo>
                  <a:lnTo>
                    <a:pt x="236" y="250"/>
                  </a:lnTo>
                  <a:lnTo>
                    <a:pt x="242" y="248"/>
                  </a:lnTo>
                  <a:lnTo>
                    <a:pt x="244" y="244"/>
                  </a:lnTo>
                  <a:lnTo>
                    <a:pt x="244" y="240"/>
                  </a:lnTo>
                  <a:lnTo>
                    <a:pt x="252" y="236"/>
                  </a:lnTo>
                  <a:lnTo>
                    <a:pt x="252" y="230"/>
                  </a:lnTo>
                  <a:lnTo>
                    <a:pt x="248" y="226"/>
                  </a:lnTo>
                  <a:lnTo>
                    <a:pt x="248" y="224"/>
                  </a:lnTo>
                  <a:lnTo>
                    <a:pt x="262" y="226"/>
                  </a:lnTo>
                  <a:lnTo>
                    <a:pt x="264" y="224"/>
                  </a:lnTo>
                  <a:lnTo>
                    <a:pt x="264" y="222"/>
                  </a:lnTo>
                  <a:lnTo>
                    <a:pt x="260" y="222"/>
                  </a:lnTo>
                  <a:lnTo>
                    <a:pt x="256" y="216"/>
                  </a:lnTo>
                  <a:lnTo>
                    <a:pt x="240" y="216"/>
                  </a:lnTo>
                  <a:lnTo>
                    <a:pt x="240" y="220"/>
                  </a:lnTo>
                  <a:lnTo>
                    <a:pt x="238" y="222"/>
                  </a:lnTo>
                  <a:lnTo>
                    <a:pt x="236" y="218"/>
                  </a:lnTo>
                  <a:lnTo>
                    <a:pt x="230" y="220"/>
                  </a:lnTo>
                  <a:lnTo>
                    <a:pt x="226" y="220"/>
                  </a:lnTo>
                  <a:lnTo>
                    <a:pt x="224" y="216"/>
                  </a:lnTo>
                  <a:lnTo>
                    <a:pt x="220" y="218"/>
                  </a:lnTo>
                  <a:lnTo>
                    <a:pt x="218" y="224"/>
                  </a:lnTo>
                  <a:lnTo>
                    <a:pt x="216" y="222"/>
                  </a:lnTo>
                  <a:lnTo>
                    <a:pt x="216" y="226"/>
                  </a:lnTo>
                  <a:lnTo>
                    <a:pt x="212" y="220"/>
                  </a:lnTo>
                  <a:lnTo>
                    <a:pt x="214" y="212"/>
                  </a:lnTo>
                  <a:lnTo>
                    <a:pt x="220" y="214"/>
                  </a:lnTo>
                  <a:lnTo>
                    <a:pt x="224" y="210"/>
                  </a:lnTo>
                  <a:lnTo>
                    <a:pt x="228" y="214"/>
                  </a:lnTo>
                  <a:lnTo>
                    <a:pt x="240" y="206"/>
                  </a:lnTo>
                  <a:lnTo>
                    <a:pt x="242" y="208"/>
                  </a:lnTo>
                  <a:lnTo>
                    <a:pt x="256" y="204"/>
                  </a:lnTo>
                  <a:lnTo>
                    <a:pt x="264" y="202"/>
                  </a:lnTo>
                  <a:lnTo>
                    <a:pt x="268" y="196"/>
                  </a:lnTo>
                  <a:lnTo>
                    <a:pt x="276" y="196"/>
                  </a:lnTo>
                  <a:lnTo>
                    <a:pt x="282" y="188"/>
                  </a:lnTo>
                  <a:lnTo>
                    <a:pt x="294" y="194"/>
                  </a:lnTo>
                  <a:lnTo>
                    <a:pt x="278" y="204"/>
                  </a:lnTo>
                  <a:lnTo>
                    <a:pt x="278" y="208"/>
                  </a:lnTo>
                  <a:lnTo>
                    <a:pt x="276" y="208"/>
                  </a:lnTo>
                  <a:lnTo>
                    <a:pt x="278" y="212"/>
                  </a:lnTo>
                  <a:lnTo>
                    <a:pt x="302" y="212"/>
                  </a:lnTo>
                  <a:lnTo>
                    <a:pt x="310" y="202"/>
                  </a:lnTo>
                  <a:lnTo>
                    <a:pt x="314" y="202"/>
                  </a:lnTo>
                  <a:lnTo>
                    <a:pt x="312" y="208"/>
                  </a:lnTo>
                  <a:lnTo>
                    <a:pt x="316" y="206"/>
                  </a:lnTo>
                  <a:lnTo>
                    <a:pt x="312" y="214"/>
                  </a:lnTo>
                  <a:lnTo>
                    <a:pt x="314" y="216"/>
                  </a:lnTo>
                  <a:lnTo>
                    <a:pt x="302" y="234"/>
                  </a:lnTo>
                  <a:lnTo>
                    <a:pt x="308" y="232"/>
                  </a:lnTo>
                  <a:lnTo>
                    <a:pt x="310" y="234"/>
                  </a:lnTo>
                  <a:lnTo>
                    <a:pt x="300" y="236"/>
                  </a:lnTo>
                  <a:lnTo>
                    <a:pt x="294" y="230"/>
                  </a:lnTo>
                  <a:lnTo>
                    <a:pt x="288" y="230"/>
                  </a:lnTo>
                  <a:lnTo>
                    <a:pt x="282" y="238"/>
                  </a:lnTo>
                  <a:lnTo>
                    <a:pt x="288" y="242"/>
                  </a:lnTo>
                  <a:close/>
                  <a:moveTo>
                    <a:pt x="392" y="348"/>
                  </a:moveTo>
                  <a:lnTo>
                    <a:pt x="384" y="356"/>
                  </a:lnTo>
                  <a:lnTo>
                    <a:pt x="378" y="360"/>
                  </a:lnTo>
                  <a:lnTo>
                    <a:pt x="372" y="360"/>
                  </a:lnTo>
                  <a:lnTo>
                    <a:pt x="370" y="364"/>
                  </a:lnTo>
                  <a:lnTo>
                    <a:pt x="366" y="364"/>
                  </a:lnTo>
                  <a:lnTo>
                    <a:pt x="364" y="372"/>
                  </a:lnTo>
                  <a:lnTo>
                    <a:pt x="358" y="372"/>
                  </a:lnTo>
                  <a:lnTo>
                    <a:pt x="342" y="378"/>
                  </a:lnTo>
                  <a:lnTo>
                    <a:pt x="338" y="376"/>
                  </a:lnTo>
                  <a:lnTo>
                    <a:pt x="332" y="378"/>
                  </a:lnTo>
                  <a:lnTo>
                    <a:pt x="328" y="372"/>
                  </a:lnTo>
                  <a:lnTo>
                    <a:pt x="316" y="368"/>
                  </a:lnTo>
                  <a:lnTo>
                    <a:pt x="312" y="362"/>
                  </a:lnTo>
                  <a:lnTo>
                    <a:pt x="306" y="362"/>
                  </a:lnTo>
                  <a:lnTo>
                    <a:pt x="308" y="366"/>
                  </a:lnTo>
                  <a:lnTo>
                    <a:pt x="300" y="362"/>
                  </a:lnTo>
                  <a:lnTo>
                    <a:pt x="304" y="358"/>
                  </a:lnTo>
                  <a:lnTo>
                    <a:pt x="308" y="356"/>
                  </a:lnTo>
                  <a:lnTo>
                    <a:pt x="320" y="364"/>
                  </a:lnTo>
                  <a:lnTo>
                    <a:pt x="326" y="364"/>
                  </a:lnTo>
                  <a:lnTo>
                    <a:pt x="328" y="362"/>
                  </a:lnTo>
                  <a:lnTo>
                    <a:pt x="330" y="362"/>
                  </a:lnTo>
                  <a:lnTo>
                    <a:pt x="338" y="366"/>
                  </a:lnTo>
                  <a:lnTo>
                    <a:pt x="340" y="364"/>
                  </a:lnTo>
                  <a:lnTo>
                    <a:pt x="338" y="362"/>
                  </a:lnTo>
                  <a:lnTo>
                    <a:pt x="338" y="360"/>
                  </a:lnTo>
                  <a:lnTo>
                    <a:pt x="346" y="360"/>
                  </a:lnTo>
                  <a:lnTo>
                    <a:pt x="344" y="356"/>
                  </a:lnTo>
                  <a:lnTo>
                    <a:pt x="346" y="352"/>
                  </a:lnTo>
                  <a:lnTo>
                    <a:pt x="346" y="350"/>
                  </a:lnTo>
                  <a:lnTo>
                    <a:pt x="346" y="350"/>
                  </a:lnTo>
                  <a:lnTo>
                    <a:pt x="354" y="350"/>
                  </a:lnTo>
                  <a:lnTo>
                    <a:pt x="352" y="346"/>
                  </a:lnTo>
                  <a:lnTo>
                    <a:pt x="356" y="346"/>
                  </a:lnTo>
                  <a:lnTo>
                    <a:pt x="356" y="342"/>
                  </a:lnTo>
                  <a:lnTo>
                    <a:pt x="348" y="342"/>
                  </a:lnTo>
                  <a:lnTo>
                    <a:pt x="350" y="338"/>
                  </a:lnTo>
                  <a:lnTo>
                    <a:pt x="348" y="338"/>
                  </a:lnTo>
                  <a:lnTo>
                    <a:pt x="344" y="330"/>
                  </a:lnTo>
                  <a:lnTo>
                    <a:pt x="338" y="330"/>
                  </a:lnTo>
                  <a:lnTo>
                    <a:pt x="338" y="326"/>
                  </a:lnTo>
                  <a:lnTo>
                    <a:pt x="334" y="322"/>
                  </a:lnTo>
                  <a:lnTo>
                    <a:pt x="334" y="320"/>
                  </a:lnTo>
                  <a:lnTo>
                    <a:pt x="330" y="316"/>
                  </a:lnTo>
                  <a:lnTo>
                    <a:pt x="338" y="316"/>
                  </a:lnTo>
                  <a:lnTo>
                    <a:pt x="340" y="314"/>
                  </a:lnTo>
                  <a:lnTo>
                    <a:pt x="338" y="320"/>
                  </a:lnTo>
                  <a:lnTo>
                    <a:pt x="340" y="324"/>
                  </a:lnTo>
                  <a:lnTo>
                    <a:pt x="354" y="334"/>
                  </a:lnTo>
                  <a:lnTo>
                    <a:pt x="358" y="330"/>
                  </a:lnTo>
                  <a:lnTo>
                    <a:pt x="356" y="320"/>
                  </a:lnTo>
                  <a:lnTo>
                    <a:pt x="360" y="326"/>
                  </a:lnTo>
                  <a:lnTo>
                    <a:pt x="360" y="332"/>
                  </a:lnTo>
                  <a:lnTo>
                    <a:pt x="364" y="338"/>
                  </a:lnTo>
                  <a:lnTo>
                    <a:pt x="368" y="340"/>
                  </a:lnTo>
                  <a:lnTo>
                    <a:pt x="370" y="334"/>
                  </a:lnTo>
                  <a:lnTo>
                    <a:pt x="370" y="336"/>
                  </a:lnTo>
                  <a:lnTo>
                    <a:pt x="370" y="342"/>
                  </a:lnTo>
                  <a:lnTo>
                    <a:pt x="374" y="344"/>
                  </a:lnTo>
                  <a:lnTo>
                    <a:pt x="382" y="342"/>
                  </a:lnTo>
                  <a:lnTo>
                    <a:pt x="390" y="334"/>
                  </a:lnTo>
                  <a:lnTo>
                    <a:pt x="394" y="326"/>
                  </a:lnTo>
                  <a:lnTo>
                    <a:pt x="404" y="320"/>
                  </a:lnTo>
                  <a:lnTo>
                    <a:pt x="416" y="318"/>
                  </a:lnTo>
                  <a:lnTo>
                    <a:pt x="426" y="320"/>
                  </a:lnTo>
                  <a:lnTo>
                    <a:pt x="428" y="324"/>
                  </a:lnTo>
                  <a:lnTo>
                    <a:pt x="424" y="328"/>
                  </a:lnTo>
                  <a:lnTo>
                    <a:pt x="418" y="324"/>
                  </a:lnTo>
                  <a:lnTo>
                    <a:pt x="416" y="326"/>
                  </a:lnTo>
                  <a:lnTo>
                    <a:pt x="412" y="328"/>
                  </a:lnTo>
                  <a:lnTo>
                    <a:pt x="418" y="330"/>
                  </a:lnTo>
                  <a:lnTo>
                    <a:pt x="418" y="332"/>
                  </a:lnTo>
                  <a:lnTo>
                    <a:pt x="408" y="332"/>
                  </a:lnTo>
                  <a:lnTo>
                    <a:pt x="402" y="330"/>
                  </a:lnTo>
                  <a:lnTo>
                    <a:pt x="404" y="336"/>
                  </a:lnTo>
                  <a:lnTo>
                    <a:pt x="392" y="342"/>
                  </a:lnTo>
                  <a:lnTo>
                    <a:pt x="392" y="348"/>
                  </a:lnTo>
                  <a:close/>
                  <a:moveTo>
                    <a:pt x="450" y="422"/>
                  </a:moveTo>
                  <a:lnTo>
                    <a:pt x="440" y="424"/>
                  </a:lnTo>
                  <a:lnTo>
                    <a:pt x="428" y="422"/>
                  </a:lnTo>
                  <a:lnTo>
                    <a:pt x="414" y="428"/>
                  </a:lnTo>
                  <a:lnTo>
                    <a:pt x="414" y="434"/>
                  </a:lnTo>
                  <a:lnTo>
                    <a:pt x="412" y="434"/>
                  </a:lnTo>
                  <a:lnTo>
                    <a:pt x="404" y="436"/>
                  </a:lnTo>
                  <a:lnTo>
                    <a:pt x="400" y="434"/>
                  </a:lnTo>
                  <a:lnTo>
                    <a:pt x="402" y="430"/>
                  </a:lnTo>
                  <a:lnTo>
                    <a:pt x="404" y="430"/>
                  </a:lnTo>
                  <a:lnTo>
                    <a:pt x="410" y="422"/>
                  </a:lnTo>
                  <a:lnTo>
                    <a:pt x="412" y="422"/>
                  </a:lnTo>
                  <a:lnTo>
                    <a:pt x="418" y="414"/>
                  </a:lnTo>
                  <a:lnTo>
                    <a:pt x="420" y="410"/>
                  </a:lnTo>
                  <a:lnTo>
                    <a:pt x="426" y="408"/>
                  </a:lnTo>
                  <a:lnTo>
                    <a:pt x="424" y="404"/>
                  </a:lnTo>
                  <a:lnTo>
                    <a:pt x="426" y="402"/>
                  </a:lnTo>
                  <a:lnTo>
                    <a:pt x="436" y="402"/>
                  </a:lnTo>
                  <a:lnTo>
                    <a:pt x="428" y="408"/>
                  </a:lnTo>
                  <a:lnTo>
                    <a:pt x="428" y="412"/>
                  </a:lnTo>
                  <a:lnTo>
                    <a:pt x="434" y="412"/>
                  </a:lnTo>
                  <a:lnTo>
                    <a:pt x="432" y="416"/>
                  </a:lnTo>
                  <a:lnTo>
                    <a:pt x="446" y="414"/>
                  </a:lnTo>
                  <a:lnTo>
                    <a:pt x="450" y="418"/>
                  </a:lnTo>
                  <a:lnTo>
                    <a:pt x="464" y="418"/>
                  </a:lnTo>
                  <a:lnTo>
                    <a:pt x="450" y="422"/>
                  </a:lnTo>
                  <a:close/>
                  <a:moveTo>
                    <a:pt x="588" y="468"/>
                  </a:moveTo>
                  <a:lnTo>
                    <a:pt x="588" y="470"/>
                  </a:lnTo>
                  <a:lnTo>
                    <a:pt x="586" y="470"/>
                  </a:lnTo>
                  <a:lnTo>
                    <a:pt x="582" y="468"/>
                  </a:lnTo>
                  <a:lnTo>
                    <a:pt x="588" y="468"/>
                  </a:lnTo>
                  <a:close/>
                  <a:moveTo>
                    <a:pt x="558" y="478"/>
                  </a:moveTo>
                  <a:lnTo>
                    <a:pt x="562" y="478"/>
                  </a:lnTo>
                  <a:lnTo>
                    <a:pt x="564" y="474"/>
                  </a:lnTo>
                  <a:lnTo>
                    <a:pt x="562" y="478"/>
                  </a:lnTo>
                  <a:lnTo>
                    <a:pt x="566" y="478"/>
                  </a:lnTo>
                  <a:lnTo>
                    <a:pt x="564" y="474"/>
                  </a:lnTo>
                  <a:lnTo>
                    <a:pt x="568" y="476"/>
                  </a:lnTo>
                  <a:lnTo>
                    <a:pt x="568" y="472"/>
                  </a:lnTo>
                  <a:lnTo>
                    <a:pt x="568" y="470"/>
                  </a:lnTo>
                  <a:lnTo>
                    <a:pt x="570" y="470"/>
                  </a:lnTo>
                  <a:lnTo>
                    <a:pt x="568" y="464"/>
                  </a:lnTo>
                  <a:lnTo>
                    <a:pt x="572" y="460"/>
                  </a:lnTo>
                  <a:lnTo>
                    <a:pt x="576" y="460"/>
                  </a:lnTo>
                  <a:lnTo>
                    <a:pt x="572" y="466"/>
                  </a:lnTo>
                  <a:lnTo>
                    <a:pt x="574" y="468"/>
                  </a:lnTo>
                  <a:lnTo>
                    <a:pt x="578" y="466"/>
                  </a:lnTo>
                  <a:lnTo>
                    <a:pt x="572" y="474"/>
                  </a:lnTo>
                  <a:lnTo>
                    <a:pt x="568" y="476"/>
                  </a:lnTo>
                  <a:lnTo>
                    <a:pt x="564" y="482"/>
                  </a:lnTo>
                  <a:lnTo>
                    <a:pt x="562" y="480"/>
                  </a:lnTo>
                  <a:lnTo>
                    <a:pt x="560" y="484"/>
                  </a:lnTo>
                  <a:lnTo>
                    <a:pt x="556" y="484"/>
                  </a:lnTo>
                  <a:lnTo>
                    <a:pt x="556" y="486"/>
                  </a:lnTo>
                  <a:lnTo>
                    <a:pt x="554" y="486"/>
                  </a:lnTo>
                  <a:lnTo>
                    <a:pt x="554" y="484"/>
                  </a:lnTo>
                  <a:lnTo>
                    <a:pt x="558" y="478"/>
                  </a:lnTo>
                  <a:close/>
                  <a:moveTo>
                    <a:pt x="550" y="600"/>
                  </a:moveTo>
                  <a:lnTo>
                    <a:pt x="548" y="586"/>
                  </a:lnTo>
                  <a:lnTo>
                    <a:pt x="550" y="582"/>
                  </a:lnTo>
                  <a:lnTo>
                    <a:pt x="550" y="574"/>
                  </a:lnTo>
                  <a:lnTo>
                    <a:pt x="546" y="572"/>
                  </a:lnTo>
                  <a:lnTo>
                    <a:pt x="548" y="578"/>
                  </a:lnTo>
                  <a:lnTo>
                    <a:pt x="546" y="578"/>
                  </a:lnTo>
                  <a:lnTo>
                    <a:pt x="544" y="570"/>
                  </a:lnTo>
                  <a:lnTo>
                    <a:pt x="542" y="570"/>
                  </a:lnTo>
                  <a:lnTo>
                    <a:pt x="542" y="572"/>
                  </a:lnTo>
                  <a:lnTo>
                    <a:pt x="542" y="574"/>
                  </a:lnTo>
                  <a:lnTo>
                    <a:pt x="540" y="576"/>
                  </a:lnTo>
                  <a:lnTo>
                    <a:pt x="538" y="576"/>
                  </a:lnTo>
                  <a:lnTo>
                    <a:pt x="538" y="574"/>
                  </a:lnTo>
                  <a:lnTo>
                    <a:pt x="538" y="570"/>
                  </a:lnTo>
                  <a:lnTo>
                    <a:pt x="534" y="568"/>
                  </a:lnTo>
                  <a:lnTo>
                    <a:pt x="544" y="566"/>
                  </a:lnTo>
                  <a:lnTo>
                    <a:pt x="554" y="572"/>
                  </a:lnTo>
                  <a:lnTo>
                    <a:pt x="554" y="580"/>
                  </a:lnTo>
                  <a:lnTo>
                    <a:pt x="552" y="586"/>
                  </a:lnTo>
                  <a:lnTo>
                    <a:pt x="554" y="596"/>
                  </a:lnTo>
                  <a:lnTo>
                    <a:pt x="556" y="596"/>
                  </a:lnTo>
                  <a:lnTo>
                    <a:pt x="556" y="600"/>
                  </a:lnTo>
                  <a:lnTo>
                    <a:pt x="552" y="602"/>
                  </a:lnTo>
                  <a:lnTo>
                    <a:pt x="550" y="598"/>
                  </a:lnTo>
                  <a:lnTo>
                    <a:pt x="550" y="600"/>
                  </a:lnTo>
                  <a:close/>
                  <a:moveTo>
                    <a:pt x="552" y="610"/>
                  </a:moveTo>
                  <a:lnTo>
                    <a:pt x="550" y="604"/>
                  </a:lnTo>
                  <a:lnTo>
                    <a:pt x="552" y="604"/>
                  </a:lnTo>
                  <a:lnTo>
                    <a:pt x="556" y="610"/>
                  </a:lnTo>
                  <a:lnTo>
                    <a:pt x="552" y="610"/>
                  </a:lnTo>
                  <a:close/>
                  <a:moveTo>
                    <a:pt x="556" y="566"/>
                  </a:moveTo>
                  <a:lnTo>
                    <a:pt x="550" y="568"/>
                  </a:lnTo>
                  <a:lnTo>
                    <a:pt x="546" y="566"/>
                  </a:lnTo>
                  <a:lnTo>
                    <a:pt x="544" y="564"/>
                  </a:lnTo>
                  <a:lnTo>
                    <a:pt x="544" y="564"/>
                  </a:lnTo>
                  <a:lnTo>
                    <a:pt x="538" y="560"/>
                  </a:lnTo>
                  <a:lnTo>
                    <a:pt x="544" y="558"/>
                  </a:lnTo>
                  <a:lnTo>
                    <a:pt x="550" y="558"/>
                  </a:lnTo>
                  <a:lnTo>
                    <a:pt x="552" y="562"/>
                  </a:lnTo>
                  <a:lnTo>
                    <a:pt x="550" y="564"/>
                  </a:lnTo>
                  <a:lnTo>
                    <a:pt x="558" y="562"/>
                  </a:lnTo>
                  <a:lnTo>
                    <a:pt x="560" y="568"/>
                  </a:lnTo>
                  <a:lnTo>
                    <a:pt x="558" y="570"/>
                  </a:lnTo>
                  <a:lnTo>
                    <a:pt x="556" y="568"/>
                  </a:lnTo>
                  <a:lnTo>
                    <a:pt x="556" y="566"/>
                  </a:lnTo>
                  <a:close/>
                  <a:moveTo>
                    <a:pt x="570" y="630"/>
                  </a:moveTo>
                  <a:lnTo>
                    <a:pt x="568" y="620"/>
                  </a:lnTo>
                  <a:lnTo>
                    <a:pt x="564" y="612"/>
                  </a:lnTo>
                  <a:lnTo>
                    <a:pt x="564" y="610"/>
                  </a:lnTo>
                  <a:lnTo>
                    <a:pt x="562" y="606"/>
                  </a:lnTo>
                  <a:lnTo>
                    <a:pt x="562" y="602"/>
                  </a:lnTo>
                  <a:lnTo>
                    <a:pt x="560" y="602"/>
                  </a:lnTo>
                  <a:lnTo>
                    <a:pt x="560" y="600"/>
                  </a:lnTo>
                  <a:lnTo>
                    <a:pt x="558" y="600"/>
                  </a:lnTo>
                  <a:lnTo>
                    <a:pt x="556" y="604"/>
                  </a:lnTo>
                  <a:lnTo>
                    <a:pt x="556" y="600"/>
                  </a:lnTo>
                  <a:lnTo>
                    <a:pt x="558" y="596"/>
                  </a:lnTo>
                  <a:lnTo>
                    <a:pt x="560" y="600"/>
                  </a:lnTo>
                  <a:lnTo>
                    <a:pt x="562" y="600"/>
                  </a:lnTo>
                  <a:lnTo>
                    <a:pt x="562" y="598"/>
                  </a:lnTo>
                  <a:lnTo>
                    <a:pt x="564" y="606"/>
                  </a:lnTo>
                  <a:lnTo>
                    <a:pt x="564" y="600"/>
                  </a:lnTo>
                  <a:lnTo>
                    <a:pt x="566" y="600"/>
                  </a:lnTo>
                  <a:lnTo>
                    <a:pt x="568" y="602"/>
                  </a:lnTo>
                  <a:lnTo>
                    <a:pt x="566" y="606"/>
                  </a:lnTo>
                  <a:lnTo>
                    <a:pt x="570" y="610"/>
                  </a:lnTo>
                  <a:lnTo>
                    <a:pt x="566" y="614"/>
                  </a:lnTo>
                  <a:lnTo>
                    <a:pt x="568" y="616"/>
                  </a:lnTo>
                  <a:lnTo>
                    <a:pt x="572" y="618"/>
                  </a:lnTo>
                  <a:lnTo>
                    <a:pt x="576" y="624"/>
                  </a:lnTo>
                  <a:lnTo>
                    <a:pt x="578" y="628"/>
                  </a:lnTo>
                  <a:lnTo>
                    <a:pt x="570" y="630"/>
                  </a:lnTo>
                  <a:close/>
                  <a:moveTo>
                    <a:pt x="600" y="612"/>
                  </a:moveTo>
                  <a:lnTo>
                    <a:pt x="600" y="624"/>
                  </a:lnTo>
                  <a:lnTo>
                    <a:pt x="598" y="622"/>
                  </a:lnTo>
                  <a:lnTo>
                    <a:pt x="596" y="626"/>
                  </a:lnTo>
                  <a:lnTo>
                    <a:pt x="594" y="628"/>
                  </a:lnTo>
                  <a:lnTo>
                    <a:pt x="592" y="620"/>
                  </a:lnTo>
                  <a:lnTo>
                    <a:pt x="594" y="614"/>
                  </a:lnTo>
                  <a:lnTo>
                    <a:pt x="596" y="608"/>
                  </a:lnTo>
                  <a:lnTo>
                    <a:pt x="594" y="610"/>
                  </a:lnTo>
                  <a:lnTo>
                    <a:pt x="596" y="600"/>
                  </a:lnTo>
                  <a:lnTo>
                    <a:pt x="592" y="598"/>
                  </a:lnTo>
                  <a:lnTo>
                    <a:pt x="592" y="598"/>
                  </a:lnTo>
                  <a:lnTo>
                    <a:pt x="590" y="604"/>
                  </a:lnTo>
                  <a:lnTo>
                    <a:pt x="588" y="604"/>
                  </a:lnTo>
                  <a:lnTo>
                    <a:pt x="586" y="600"/>
                  </a:lnTo>
                  <a:lnTo>
                    <a:pt x="588" y="596"/>
                  </a:lnTo>
                  <a:lnTo>
                    <a:pt x="582" y="592"/>
                  </a:lnTo>
                  <a:lnTo>
                    <a:pt x="584" y="590"/>
                  </a:lnTo>
                  <a:lnTo>
                    <a:pt x="582" y="590"/>
                  </a:lnTo>
                  <a:lnTo>
                    <a:pt x="582" y="594"/>
                  </a:lnTo>
                  <a:lnTo>
                    <a:pt x="576" y="594"/>
                  </a:lnTo>
                  <a:lnTo>
                    <a:pt x="576" y="586"/>
                  </a:lnTo>
                  <a:lnTo>
                    <a:pt x="572" y="584"/>
                  </a:lnTo>
                  <a:lnTo>
                    <a:pt x="568" y="578"/>
                  </a:lnTo>
                  <a:lnTo>
                    <a:pt x="566" y="572"/>
                  </a:lnTo>
                  <a:lnTo>
                    <a:pt x="572" y="570"/>
                  </a:lnTo>
                  <a:lnTo>
                    <a:pt x="564" y="570"/>
                  </a:lnTo>
                  <a:lnTo>
                    <a:pt x="562" y="566"/>
                  </a:lnTo>
                  <a:lnTo>
                    <a:pt x="562" y="566"/>
                  </a:lnTo>
                  <a:lnTo>
                    <a:pt x="562" y="562"/>
                  </a:lnTo>
                  <a:lnTo>
                    <a:pt x="566" y="552"/>
                  </a:lnTo>
                  <a:lnTo>
                    <a:pt x="578" y="554"/>
                  </a:lnTo>
                  <a:lnTo>
                    <a:pt x="574" y="548"/>
                  </a:lnTo>
                  <a:lnTo>
                    <a:pt x="576" y="544"/>
                  </a:lnTo>
                  <a:lnTo>
                    <a:pt x="574" y="544"/>
                  </a:lnTo>
                  <a:lnTo>
                    <a:pt x="574" y="542"/>
                  </a:lnTo>
                  <a:lnTo>
                    <a:pt x="570" y="542"/>
                  </a:lnTo>
                  <a:lnTo>
                    <a:pt x="570" y="540"/>
                  </a:lnTo>
                  <a:lnTo>
                    <a:pt x="576" y="538"/>
                  </a:lnTo>
                  <a:lnTo>
                    <a:pt x="578" y="540"/>
                  </a:lnTo>
                  <a:lnTo>
                    <a:pt x="578" y="540"/>
                  </a:lnTo>
                  <a:lnTo>
                    <a:pt x="580" y="544"/>
                  </a:lnTo>
                  <a:lnTo>
                    <a:pt x="576" y="548"/>
                  </a:lnTo>
                  <a:lnTo>
                    <a:pt x="582" y="546"/>
                  </a:lnTo>
                  <a:lnTo>
                    <a:pt x="584" y="548"/>
                  </a:lnTo>
                  <a:lnTo>
                    <a:pt x="580" y="550"/>
                  </a:lnTo>
                  <a:lnTo>
                    <a:pt x="580" y="554"/>
                  </a:lnTo>
                  <a:lnTo>
                    <a:pt x="584" y="566"/>
                  </a:lnTo>
                  <a:lnTo>
                    <a:pt x="588" y="570"/>
                  </a:lnTo>
                  <a:lnTo>
                    <a:pt x="586" y="572"/>
                  </a:lnTo>
                  <a:lnTo>
                    <a:pt x="590" y="582"/>
                  </a:lnTo>
                  <a:lnTo>
                    <a:pt x="590" y="588"/>
                  </a:lnTo>
                  <a:lnTo>
                    <a:pt x="602" y="608"/>
                  </a:lnTo>
                  <a:lnTo>
                    <a:pt x="600" y="612"/>
                  </a:lnTo>
                  <a:close/>
                  <a:moveTo>
                    <a:pt x="710" y="642"/>
                  </a:moveTo>
                  <a:lnTo>
                    <a:pt x="708" y="646"/>
                  </a:lnTo>
                  <a:lnTo>
                    <a:pt x="706" y="646"/>
                  </a:lnTo>
                  <a:lnTo>
                    <a:pt x="706" y="648"/>
                  </a:lnTo>
                  <a:lnTo>
                    <a:pt x="704" y="646"/>
                  </a:lnTo>
                  <a:lnTo>
                    <a:pt x="700" y="646"/>
                  </a:lnTo>
                  <a:lnTo>
                    <a:pt x="700" y="644"/>
                  </a:lnTo>
                  <a:lnTo>
                    <a:pt x="698" y="646"/>
                  </a:lnTo>
                  <a:lnTo>
                    <a:pt x="698" y="644"/>
                  </a:lnTo>
                  <a:lnTo>
                    <a:pt x="700" y="644"/>
                  </a:lnTo>
                  <a:lnTo>
                    <a:pt x="700" y="642"/>
                  </a:lnTo>
                  <a:lnTo>
                    <a:pt x="696" y="640"/>
                  </a:lnTo>
                  <a:lnTo>
                    <a:pt x="696" y="638"/>
                  </a:lnTo>
                  <a:lnTo>
                    <a:pt x="700" y="636"/>
                  </a:lnTo>
                  <a:lnTo>
                    <a:pt x="698" y="634"/>
                  </a:lnTo>
                  <a:lnTo>
                    <a:pt x="700" y="630"/>
                  </a:lnTo>
                  <a:lnTo>
                    <a:pt x="706" y="628"/>
                  </a:lnTo>
                  <a:lnTo>
                    <a:pt x="712" y="636"/>
                  </a:lnTo>
                  <a:lnTo>
                    <a:pt x="710" y="642"/>
                  </a:lnTo>
                  <a:close/>
                  <a:moveTo>
                    <a:pt x="972" y="614"/>
                  </a:moveTo>
                  <a:lnTo>
                    <a:pt x="970" y="620"/>
                  </a:lnTo>
                  <a:lnTo>
                    <a:pt x="970" y="616"/>
                  </a:lnTo>
                  <a:lnTo>
                    <a:pt x="966" y="608"/>
                  </a:lnTo>
                  <a:lnTo>
                    <a:pt x="964" y="606"/>
                  </a:lnTo>
                  <a:lnTo>
                    <a:pt x="964" y="602"/>
                  </a:lnTo>
                  <a:lnTo>
                    <a:pt x="962" y="596"/>
                  </a:lnTo>
                  <a:lnTo>
                    <a:pt x="964" y="596"/>
                  </a:lnTo>
                  <a:lnTo>
                    <a:pt x="962" y="598"/>
                  </a:lnTo>
                  <a:lnTo>
                    <a:pt x="966" y="600"/>
                  </a:lnTo>
                  <a:lnTo>
                    <a:pt x="966" y="594"/>
                  </a:lnTo>
                  <a:lnTo>
                    <a:pt x="966" y="602"/>
                  </a:lnTo>
                  <a:lnTo>
                    <a:pt x="972" y="598"/>
                  </a:lnTo>
                  <a:lnTo>
                    <a:pt x="974" y="592"/>
                  </a:lnTo>
                  <a:lnTo>
                    <a:pt x="974" y="594"/>
                  </a:lnTo>
                  <a:lnTo>
                    <a:pt x="974" y="598"/>
                  </a:lnTo>
                  <a:lnTo>
                    <a:pt x="976" y="600"/>
                  </a:lnTo>
                  <a:lnTo>
                    <a:pt x="978" y="608"/>
                  </a:lnTo>
                  <a:lnTo>
                    <a:pt x="972" y="614"/>
                  </a:lnTo>
                  <a:close/>
                  <a:moveTo>
                    <a:pt x="1046" y="548"/>
                  </a:moveTo>
                  <a:lnTo>
                    <a:pt x="1040" y="548"/>
                  </a:lnTo>
                  <a:lnTo>
                    <a:pt x="1038" y="552"/>
                  </a:lnTo>
                  <a:lnTo>
                    <a:pt x="1032" y="552"/>
                  </a:lnTo>
                  <a:lnTo>
                    <a:pt x="1032" y="548"/>
                  </a:lnTo>
                  <a:lnTo>
                    <a:pt x="1024" y="546"/>
                  </a:lnTo>
                  <a:lnTo>
                    <a:pt x="1024" y="550"/>
                  </a:lnTo>
                  <a:lnTo>
                    <a:pt x="1018" y="552"/>
                  </a:lnTo>
                  <a:lnTo>
                    <a:pt x="1016" y="554"/>
                  </a:lnTo>
                  <a:lnTo>
                    <a:pt x="1018" y="558"/>
                  </a:lnTo>
                  <a:lnTo>
                    <a:pt x="1026" y="560"/>
                  </a:lnTo>
                  <a:lnTo>
                    <a:pt x="1026" y="570"/>
                  </a:lnTo>
                  <a:lnTo>
                    <a:pt x="1024" y="564"/>
                  </a:lnTo>
                  <a:lnTo>
                    <a:pt x="1022" y="562"/>
                  </a:lnTo>
                  <a:lnTo>
                    <a:pt x="1012" y="558"/>
                  </a:lnTo>
                  <a:lnTo>
                    <a:pt x="1016" y="558"/>
                  </a:lnTo>
                  <a:lnTo>
                    <a:pt x="1014" y="554"/>
                  </a:lnTo>
                  <a:lnTo>
                    <a:pt x="1016" y="546"/>
                  </a:lnTo>
                  <a:lnTo>
                    <a:pt x="1018" y="548"/>
                  </a:lnTo>
                  <a:lnTo>
                    <a:pt x="1022" y="546"/>
                  </a:lnTo>
                  <a:lnTo>
                    <a:pt x="1020" y="544"/>
                  </a:lnTo>
                  <a:lnTo>
                    <a:pt x="1018" y="536"/>
                  </a:lnTo>
                  <a:lnTo>
                    <a:pt x="1018" y="536"/>
                  </a:lnTo>
                  <a:lnTo>
                    <a:pt x="1022" y="544"/>
                  </a:lnTo>
                  <a:lnTo>
                    <a:pt x="1028" y="542"/>
                  </a:lnTo>
                  <a:lnTo>
                    <a:pt x="1028" y="532"/>
                  </a:lnTo>
                  <a:lnTo>
                    <a:pt x="1030" y="534"/>
                  </a:lnTo>
                  <a:lnTo>
                    <a:pt x="1030" y="536"/>
                  </a:lnTo>
                  <a:lnTo>
                    <a:pt x="1036" y="546"/>
                  </a:lnTo>
                  <a:lnTo>
                    <a:pt x="1038" y="546"/>
                  </a:lnTo>
                  <a:lnTo>
                    <a:pt x="1042" y="546"/>
                  </a:lnTo>
                  <a:lnTo>
                    <a:pt x="1042" y="544"/>
                  </a:lnTo>
                  <a:lnTo>
                    <a:pt x="1046" y="546"/>
                  </a:lnTo>
                  <a:lnTo>
                    <a:pt x="1044" y="546"/>
                  </a:lnTo>
                  <a:lnTo>
                    <a:pt x="1046" y="548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4" name="Google Shape;854;p2"/>
            <p:cNvSpPr/>
            <p:nvPr/>
          </p:nvSpPr>
          <p:spPr>
            <a:xfrm>
              <a:off x="2820988" y="2617788"/>
              <a:ext cx="34925" cy="44450"/>
            </a:xfrm>
            <a:custGeom>
              <a:rect b="b" l="l" r="r" t="t"/>
              <a:pathLst>
                <a:path extrusionOk="0" h="28" w="22">
                  <a:moveTo>
                    <a:pt x="4" y="0"/>
                  </a:moveTo>
                  <a:lnTo>
                    <a:pt x="4" y="2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8" y="18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6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6" y="20"/>
                  </a:lnTo>
                  <a:lnTo>
                    <a:pt x="18" y="22"/>
                  </a:lnTo>
                  <a:lnTo>
                    <a:pt x="18" y="26"/>
                  </a:lnTo>
                  <a:lnTo>
                    <a:pt x="22" y="28"/>
                  </a:lnTo>
                  <a:lnTo>
                    <a:pt x="20" y="26"/>
                  </a:lnTo>
                  <a:lnTo>
                    <a:pt x="22" y="24"/>
                  </a:lnTo>
                  <a:lnTo>
                    <a:pt x="18" y="1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5" name="Google Shape;855;p2"/>
            <p:cNvSpPr/>
            <p:nvPr/>
          </p:nvSpPr>
          <p:spPr>
            <a:xfrm>
              <a:off x="6237288" y="3846513"/>
              <a:ext cx="73025" cy="38100"/>
            </a:xfrm>
            <a:custGeom>
              <a:rect b="b" l="l" r="r" t="t"/>
              <a:pathLst>
                <a:path extrusionOk="0" h="24" w="46">
                  <a:moveTo>
                    <a:pt x="16" y="0"/>
                  </a:moveTo>
                  <a:lnTo>
                    <a:pt x="10" y="4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12" y="24"/>
                  </a:lnTo>
                  <a:lnTo>
                    <a:pt x="16" y="22"/>
                  </a:lnTo>
                  <a:lnTo>
                    <a:pt x="42" y="20"/>
                  </a:lnTo>
                  <a:lnTo>
                    <a:pt x="44" y="18"/>
                  </a:lnTo>
                  <a:lnTo>
                    <a:pt x="46" y="14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34" y="4"/>
                  </a:lnTo>
                  <a:lnTo>
                    <a:pt x="30" y="4"/>
                  </a:lnTo>
                  <a:lnTo>
                    <a:pt x="24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6" name="Google Shape;856;p2"/>
            <p:cNvSpPr/>
            <p:nvPr/>
          </p:nvSpPr>
          <p:spPr>
            <a:xfrm>
              <a:off x="6218238" y="3887788"/>
              <a:ext cx="101600" cy="130175"/>
            </a:xfrm>
            <a:custGeom>
              <a:rect b="b" l="l" r="r" t="t"/>
              <a:pathLst>
                <a:path extrusionOk="0" h="82" w="64">
                  <a:moveTo>
                    <a:pt x="28" y="64"/>
                  </a:moveTo>
                  <a:lnTo>
                    <a:pt x="24" y="70"/>
                  </a:lnTo>
                  <a:lnTo>
                    <a:pt x="22" y="68"/>
                  </a:lnTo>
                  <a:lnTo>
                    <a:pt x="14" y="72"/>
                  </a:lnTo>
                  <a:lnTo>
                    <a:pt x="10" y="58"/>
                  </a:lnTo>
                  <a:lnTo>
                    <a:pt x="8" y="56"/>
                  </a:lnTo>
                  <a:lnTo>
                    <a:pt x="10" y="48"/>
                  </a:lnTo>
                  <a:lnTo>
                    <a:pt x="6" y="42"/>
                  </a:lnTo>
                  <a:lnTo>
                    <a:pt x="8" y="32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4" y="20"/>
                  </a:lnTo>
                  <a:lnTo>
                    <a:pt x="4" y="18"/>
                  </a:lnTo>
                  <a:lnTo>
                    <a:pt x="10" y="18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2" y="10"/>
                  </a:lnTo>
                  <a:lnTo>
                    <a:pt x="6" y="0"/>
                  </a:lnTo>
                  <a:lnTo>
                    <a:pt x="10" y="6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2" y="4"/>
                  </a:lnTo>
                  <a:lnTo>
                    <a:pt x="24" y="14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48" y="18"/>
                  </a:lnTo>
                  <a:lnTo>
                    <a:pt x="58" y="20"/>
                  </a:lnTo>
                  <a:lnTo>
                    <a:pt x="52" y="30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4" y="46"/>
                  </a:lnTo>
                  <a:lnTo>
                    <a:pt x="46" y="48"/>
                  </a:lnTo>
                  <a:lnTo>
                    <a:pt x="50" y="50"/>
                  </a:lnTo>
                  <a:lnTo>
                    <a:pt x="52" y="44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60" y="52"/>
                  </a:lnTo>
                  <a:lnTo>
                    <a:pt x="64" y="68"/>
                  </a:lnTo>
                  <a:lnTo>
                    <a:pt x="64" y="76"/>
                  </a:lnTo>
                  <a:lnTo>
                    <a:pt x="60" y="74"/>
                  </a:lnTo>
                  <a:lnTo>
                    <a:pt x="60" y="76"/>
                  </a:lnTo>
                  <a:lnTo>
                    <a:pt x="58" y="82"/>
                  </a:lnTo>
                  <a:lnTo>
                    <a:pt x="56" y="78"/>
                  </a:lnTo>
                  <a:lnTo>
                    <a:pt x="54" y="62"/>
                  </a:lnTo>
                  <a:lnTo>
                    <a:pt x="50" y="56"/>
                  </a:lnTo>
                  <a:lnTo>
                    <a:pt x="48" y="54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56"/>
                  </a:lnTo>
                  <a:lnTo>
                    <a:pt x="36" y="62"/>
                  </a:lnTo>
                  <a:lnTo>
                    <a:pt x="30" y="68"/>
                  </a:lnTo>
                  <a:lnTo>
                    <a:pt x="28" y="66"/>
                  </a:lnTo>
                  <a:lnTo>
                    <a:pt x="28" y="64"/>
                  </a:lnTo>
                  <a:lnTo>
                    <a:pt x="28" y="64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7" name="Google Shape;857;p2"/>
            <p:cNvSpPr/>
            <p:nvPr/>
          </p:nvSpPr>
          <p:spPr>
            <a:xfrm>
              <a:off x="5795963" y="3652838"/>
              <a:ext cx="625475" cy="644525"/>
            </a:xfrm>
            <a:custGeom>
              <a:rect b="b" l="l" r="r" t="t"/>
              <a:pathLst>
                <a:path extrusionOk="0" h="406" w="394">
                  <a:moveTo>
                    <a:pt x="294" y="166"/>
                  </a:moveTo>
                  <a:lnTo>
                    <a:pt x="314" y="166"/>
                  </a:lnTo>
                  <a:lnTo>
                    <a:pt x="324" y="168"/>
                  </a:lnTo>
                  <a:lnTo>
                    <a:pt x="318" y="178"/>
                  </a:lnTo>
                  <a:lnTo>
                    <a:pt x="308" y="184"/>
                  </a:lnTo>
                  <a:lnTo>
                    <a:pt x="308" y="186"/>
                  </a:lnTo>
                  <a:lnTo>
                    <a:pt x="310" y="194"/>
                  </a:lnTo>
                  <a:lnTo>
                    <a:pt x="312" y="196"/>
                  </a:lnTo>
                  <a:lnTo>
                    <a:pt x="316" y="198"/>
                  </a:lnTo>
                  <a:lnTo>
                    <a:pt x="318" y="192"/>
                  </a:lnTo>
                  <a:lnTo>
                    <a:pt x="322" y="188"/>
                  </a:lnTo>
                  <a:lnTo>
                    <a:pt x="322" y="188"/>
                  </a:lnTo>
                  <a:lnTo>
                    <a:pt x="326" y="200"/>
                  </a:lnTo>
                  <a:lnTo>
                    <a:pt x="330" y="216"/>
                  </a:lnTo>
                  <a:lnTo>
                    <a:pt x="336" y="212"/>
                  </a:lnTo>
                  <a:lnTo>
                    <a:pt x="334" y="204"/>
                  </a:lnTo>
                  <a:lnTo>
                    <a:pt x="336" y="200"/>
                  </a:lnTo>
                  <a:lnTo>
                    <a:pt x="338" y="200"/>
                  </a:lnTo>
                  <a:lnTo>
                    <a:pt x="338" y="188"/>
                  </a:lnTo>
                  <a:lnTo>
                    <a:pt x="340" y="186"/>
                  </a:lnTo>
                  <a:lnTo>
                    <a:pt x="350" y="186"/>
                  </a:lnTo>
                  <a:lnTo>
                    <a:pt x="350" y="186"/>
                  </a:lnTo>
                  <a:lnTo>
                    <a:pt x="356" y="172"/>
                  </a:lnTo>
                  <a:lnTo>
                    <a:pt x="356" y="168"/>
                  </a:lnTo>
                  <a:lnTo>
                    <a:pt x="364" y="160"/>
                  </a:lnTo>
                  <a:lnTo>
                    <a:pt x="364" y="152"/>
                  </a:lnTo>
                  <a:lnTo>
                    <a:pt x="366" y="148"/>
                  </a:lnTo>
                  <a:lnTo>
                    <a:pt x="372" y="144"/>
                  </a:lnTo>
                  <a:lnTo>
                    <a:pt x="376" y="138"/>
                  </a:lnTo>
                  <a:lnTo>
                    <a:pt x="384" y="136"/>
                  </a:lnTo>
                  <a:lnTo>
                    <a:pt x="388" y="138"/>
                  </a:lnTo>
                  <a:lnTo>
                    <a:pt x="390" y="130"/>
                  </a:lnTo>
                  <a:lnTo>
                    <a:pt x="394" y="126"/>
                  </a:lnTo>
                  <a:lnTo>
                    <a:pt x="394" y="124"/>
                  </a:lnTo>
                  <a:lnTo>
                    <a:pt x="392" y="120"/>
                  </a:lnTo>
                  <a:lnTo>
                    <a:pt x="390" y="120"/>
                  </a:lnTo>
                  <a:lnTo>
                    <a:pt x="380" y="118"/>
                  </a:lnTo>
                  <a:lnTo>
                    <a:pt x="380" y="112"/>
                  </a:lnTo>
                  <a:lnTo>
                    <a:pt x="378" y="110"/>
                  </a:lnTo>
                  <a:lnTo>
                    <a:pt x="378" y="106"/>
                  </a:lnTo>
                  <a:lnTo>
                    <a:pt x="374" y="104"/>
                  </a:lnTo>
                  <a:lnTo>
                    <a:pt x="364" y="108"/>
                  </a:lnTo>
                  <a:lnTo>
                    <a:pt x="356" y="106"/>
                  </a:lnTo>
                  <a:lnTo>
                    <a:pt x="336" y="122"/>
                  </a:lnTo>
                  <a:lnTo>
                    <a:pt x="318" y="130"/>
                  </a:lnTo>
                  <a:lnTo>
                    <a:pt x="318" y="132"/>
                  </a:lnTo>
                  <a:lnTo>
                    <a:pt x="324" y="136"/>
                  </a:lnTo>
                  <a:lnTo>
                    <a:pt x="322" y="140"/>
                  </a:lnTo>
                  <a:lnTo>
                    <a:pt x="320" y="142"/>
                  </a:lnTo>
                  <a:lnTo>
                    <a:pt x="294" y="144"/>
                  </a:lnTo>
                  <a:lnTo>
                    <a:pt x="290" y="146"/>
                  </a:lnTo>
                  <a:lnTo>
                    <a:pt x="280" y="144"/>
                  </a:lnTo>
                  <a:lnTo>
                    <a:pt x="278" y="138"/>
                  </a:lnTo>
                  <a:lnTo>
                    <a:pt x="280" y="136"/>
                  </a:lnTo>
                  <a:lnTo>
                    <a:pt x="278" y="134"/>
                  </a:lnTo>
                  <a:lnTo>
                    <a:pt x="278" y="128"/>
                  </a:lnTo>
                  <a:lnTo>
                    <a:pt x="276" y="126"/>
                  </a:lnTo>
                  <a:lnTo>
                    <a:pt x="268" y="128"/>
                  </a:lnTo>
                  <a:lnTo>
                    <a:pt x="266" y="132"/>
                  </a:lnTo>
                  <a:lnTo>
                    <a:pt x="266" y="138"/>
                  </a:lnTo>
                  <a:lnTo>
                    <a:pt x="266" y="142"/>
                  </a:lnTo>
                  <a:lnTo>
                    <a:pt x="268" y="144"/>
                  </a:lnTo>
                  <a:lnTo>
                    <a:pt x="268" y="150"/>
                  </a:lnTo>
                  <a:lnTo>
                    <a:pt x="256" y="150"/>
                  </a:lnTo>
                  <a:lnTo>
                    <a:pt x="226" y="144"/>
                  </a:lnTo>
                  <a:lnTo>
                    <a:pt x="218" y="136"/>
                  </a:lnTo>
                  <a:lnTo>
                    <a:pt x="198" y="136"/>
                  </a:lnTo>
                  <a:lnTo>
                    <a:pt x="194" y="132"/>
                  </a:lnTo>
                  <a:lnTo>
                    <a:pt x="182" y="126"/>
                  </a:lnTo>
                  <a:lnTo>
                    <a:pt x="172" y="118"/>
                  </a:lnTo>
                  <a:lnTo>
                    <a:pt x="168" y="118"/>
                  </a:lnTo>
                  <a:lnTo>
                    <a:pt x="166" y="118"/>
                  </a:lnTo>
                  <a:lnTo>
                    <a:pt x="164" y="114"/>
                  </a:lnTo>
                  <a:lnTo>
                    <a:pt x="162" y="114"/>
                  </a:lnTo>
                  <a:lnTo>
                    <a:pt x="162" y="112"/>
                  </a:lnTo>
                  <a:lnTo>
                    <a:pt x="164" y="106"/>
                  </a:lnTo>
                  <a:lnTo>
                    <a:pt x="166" y="98"/>
                  </a:lnTo>
                  <a:lnTo>
                    <a:pt x="172" y="92"/>
                  </a:lnTo>
                  <a:lnTo>
                    <a:pt x="174" y="92"/>
                  </a:lnTo>
                  <a:lnTo>
                    <a:pt x="160" y="84"/>
                  </a:lnTo>
                  <a:lnTo>
                    <a:pt x="160" y="82"/>
                  </a:lnTo>
                  <a:lnTo>
                    <a:pt x="154" y="82"/>
                  </a:lnTo>
                  <a:lnTo>
                    <a:pt x="154" y="80"/>
                  </a:lnTo>
                  <a:lnTo>
                    <a:pt x="146" y="80"/>
                  </a:lnTo>
                  <a:lnTo>
                    <a:pt x="146" y="78"/>
                  </a:lnTo>
                  <a:lnTo>
                    <a:pt x="142" y="74"/>
                  </a:lnTo>
                  <a:lnTo>
                    <a:pt x="144" y="64"/>
                  </a:lnTo>
                  <a:lnTo>
                    <a:pt x="140" y="60"/>
                  </a:lnTo>
                  <a:lnTo>
                    <a:pt x="140" y="56"/>
                  </a:lnTo>
                  <a:lnTo>
                    <a:pt x="142" y="54"/>
                  </a:lnTo>
                  <a:lnTo>
                    <a:pt x="146" y="58"/>
                  </a:lnTo>
                  <a:lnTo>
                    <a:pt x="148" y="58"/>
                  </a:lnTo>
                  <a:lnTo>
                    <a:pt x="150" y="54"/>
                  </a:lnTo>
                  <a:lnTo>
                    <a:pt x="152" y="56"/>
                  </a:lnTo>
                  <a:lnTo>
                    <a:pt x="154" y="54"/>
                  </a:lnTo>
                  <a:lnTo>
                    <a:pt x="152" y="48"/>
                  </a:lnTo>
                  <a:lnTo>
                    <a:pt x="152" y="46"/>
                  </a:lnTo>
                  <a:lnTo>
                    <a:pt x="148" y="46"/>
                  </a:lnTo>
                  <a:lnTo>
                    <a:pt x="146" y="42"/>
                  </a:lnTo>
                  <a:lnTo>
                    <a:pt x="148" y="36"/>
                  </a:lnTo>
                  <a:lnTo>
                    <a:pt x="146" y="32"/>
                  </a:lnTo>
                  <a:lnTo>
                    <a:pt x="152" y="32"/>
                  </a:lnTo>
                  <a:lnTo>
                    <a:pt x="154" y="30"/>
                  </a:lnTo>
                  <a:lnTo>
                    <a:pt x="154" y="26"/>
                  </a:lnTo>
                  <a:lnTo>
                    <a:pt x="158" y="26"/>
                  </a:lnTo>
                  <a:lnTo>
                    <a:pt x="158" y="24"/>
                  </a:lnTo>
                  <a:lnTo>
                    <a:pt x="160" y="20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60" y="10"/>
                  </a:lnTo>
                  <a:lnTo>
                    <a:pt x="160" y="6"/>
                  </a:lnTo>
                  <a:lnTo>
                    <a:pt x="158" y="6"/>
                  </a:lnTo>
                  <a:lnTo>
                    <a:pt x="156" y="4"/>
                  </a:lnTo>
                  <a:lnTo>
                    <a:pt x="156" y="2"/>
                  </a:lnTo>
                  <a:lnTo>
                    <a:pt x="150" y="0"/>
                  </a:lnTo>
                  <a:lnTo>
                    <a:pt x="144" y="2"/>
                  </a:lnTo>
                  <a:lnTo>
                    <a:pt x="132" y="8"/>
                  </a:lnTo>
                  <a:lnTo>
                    <a:pt x="128" y="8"/>
                  </a:lnTo>
                  <a:lnTo>
                    <a:pt x="120" y="14"/>
                  </a:lnTo>
                  <a:lnTo>
                    <a:pt x="118" y="20"/>
                  </a:lnTo>
                  <a:lnTo>
                    <a:pt x="112" y="20"/>
                  </a:lnTo>
                  <a:lnTo>
                    <a:pt x="110" y="22"/>
                  </a:lnTo>
                  <a:lnTo>
                    <a:pt x="106" y="20"/>
                  </a:lnTo>
                  <a:lnTo>
                    <a:pt x="100" y="24"/>
                  </a:lnTo>
                  <a:lnTo>
                    <a:pt x="84" y="18"/>
                  </a:lnTo>
                  <a:lnTo>
                    <a:pt x="78" y="20"/>
                  </a:lnTo>
                  <a:lnTo>
                    <a:pt x="76" y="26"/>
                  </a:lnTo>
                  <a:lnTo>
                    <a:pt x="80" y="28"/>
                  </a:lnTo>
                  <a:lnTo>
                    <a:pt x="78" y="30"/>
                  </a:lnTo>
                  <a:lnTo>
                    <a:pt x="82" y="32"/>
                  </a:lnTo>
                  <a:lnTo>
                    <a:pt x="80" y="36"/>
                  </a:lnTo>
                  <a:lnTo>
                    <a:pt x="82" y="40"/>
                  </a:lnTo>
                  <a:lnTo>
                    <a:pt x="78" y="44"/>
                  </a:lnTo>
                  <a:lnTo>
                    <a:pt x="84" y="48"/>
                  </a:lnTo>
                  <a:lnTo>
                    <a:pt x="84" y="50"/>
                  </a:lnTo>
                  <a:lnTo>
                    <a:pt x="88" y="52"/>
                  </a:lnTo>
                  <a:lnTo>
                    <a:pt x="90" y="56"/>
                  </a:lnTo>
                  <a:lnTo>
                    <a:pt x="96" y="58"/>
                  </a:lnTo>
                  <a:lnTo>
                    <a:pt x="98" y="62"/>
                  </a:lnTo>
                  <a:lnTo>
                    <a:pt x="96" y="64"/>
                  </a:lnTo>
                  <a:lnTo>
                    <a:pt x="88" y="66"/>
                  </a:lnTo>
                  <a:lnTo>
                    <a:pt x="88" y="70"/>
                  </a:lnTo>
                  <a:lnTo>
                    <a:pt x="90" y="74"/>
                  </a:lnTo>
                  <a:lnTo>
                    <a:pt x="88" y="76"/>
                  </a:lnTo>
                  <a:lnTo>
                    <a:pt x="90" y="80"/>
                  </a:lnTo>
                  <a:lnTo>
                    <a:pt x="88" y="80"/>
                  </a:lnTo>
                  <a:lnTo>
                    <a:pt x="84" y="82"/>
                  </a:lnTo>
                  <a:lnTo>
                    <a:pt x="78" y="90"/>
                  </a:lnTo>
                  <a:lnTo>
                    <a:pt x="76" y="94"/>
                  </a:lnTo>
                  <a:lnTo>
                    <a:pt x="72" y="98"/>
                  </a:lnTo>
                  <a:lnTo>
                    <a:pt x="64" y="110"/>
                  </a:lnTo>
                  <a:lnTo>
                    <a:pt x="58" y="116"/>
                  </a:lnTo>
                  <a:lnTo>
                    <a:pt x="50" y="126"/>
                  </a:lnTo>
                  <a:lnTo>
                    <a:pt x="42" y="128"/>
                  </a:lnTo>
                  <a:lnTo>
                    <a:pt x="38" y="130"/>
                  </a:lnTo>
                  <a:lnTo>
                    <a:pt x="32" y="126"/>
                  </a:lnTo>
                  <a:lnTo>
                    <a:pt x="20" y="140"/>
                  </a:lnTo>
                  <a:lnTo>
                    <a:pt x="20" y="146"/>
                  </a:lnTo>
                  <a:lnTo>
                    <a:pt x="28" y="148"/>
                  </a:lnTo>
                  <a:lnTo>
                    <a:pt x="28" y="158"/>
                  </a:lnTo>
                  <a:lnTo>
                    <a:pt x="30" y="160"/>
                  </a:lnTo>
                  <a:lnTo>
                    <a:pt x="34" y="160"/>
                  </a:lnTo>
                  <a:lnTo>
                    <a:pt x="36" y="166"/>
                  </a:lnTo>
                  <a:lnTo>
                    <a:pt x="40" y="174"/>
                  </a:lnTo>
                  <a:lnTo>
                    <a:pt x="40" y="178"/>
                  </a:lnTo>
                  <a:lnTo>
                    <a:pt x="40" y="180"/>
                  </a:lnTo>
                  <a:lnTo>
                    <a:pt x="36" y="182"/>
                  </a:lnTo>
                  <a:lnTo>
                    <a:pt x="32" y="178"/>
                  </a:lnTo>
                  <a:lnTo>
                    <a:pt x="26" y="182"/>
                  </a:lnTo>
                  <a:lnTo>
                    <a:pt x="22" y="182"/>
                  </a:lnTo>
                  <a:lnTo>
                    <a:pt x="20" y="180"/>
                  </a:lnTo>
                  <a:lnTo>
                    <a:pt x="12" y="180"/>
                  </a:lnTo>
                  <a:lnTo>
                    <a:pt x="10" y="180"/>
                  </a:lnTo>
                  <a:lnTo>
                    <a:pt x="10" y="184"/>
                  </a:lnTo>
                  <a:lnTo>
                    <a:pt x="2" y="184"/>
                  </a:lnTo>
                  <a:lnTo>
                    <a:pt x="0" y="188"/>
                  </a:lnTo>
                  <a:lnTo>
                    <a:pt x="0" y="190"/>
                  </a:lnTo>
                  <a:lnTo>
                    <a:pt x="2" y="192"/>
                  </a:lnTo>
                  <a:lnTo>
                    <a:pt x="6" y="198"/>
                  </a:lnTo>
                  <a:lnTo>
                    <a:pt x="12" y="202"/>
                  </a:lnTo>
                  <a:lnTo>
                    <a:pt x="22" y="202"/>
                  </a:lnTo>
                  <a:lnTo>
                    <a:pt x="28" y="200"/>
                  </a:lnTo>
                  <a:lnTo>
                    <a:pt x="30" y="198"/>
                  </a:lnTo>
                  <a:lnTo>
                    <a:pt x="30" y="198"/>
                  </a:lnTo>
                  <a:lnTo>
                    <a:pt x="28" y="204"/>
                  </a:lnTo>
                  <a:lnTo>
                    <a:pt x="24" y="208"/>
                  </a:lnTo>
                  <a:lnTo>
                    <a:pt x="14" y="210"/>
                  </a:lnTo>
                  <a:lnTo>
                    <a:pt x="12" y="208"/>
                  </a:lnTo>
                  <a:lnTo>
                    <a:pt x="12" y="208"/>
                  </a:lnTo>
                  <a:lnTo>
                    <a:pt x="12" y="212"/>
                  </a:lnTo>
                  <a:lnTo>
                    <a:pt x="30" y="230"/>
                  </a:lnTo>
                  <a:lnTo>
                    <a:pt x="42" y="230"/>
                  </a:lnTo>
                  <a:lnTo>
                    <a:pt x="50" y="226"/>
                  </a:lnTo>
                  <a:lnTo>
                    <a:pt x="54" y="222"/>
                  </a:lnTo>
                  <a:lnTo>
                    <a:pt x="54" y="208"/>
                  </a:lnTo>
                  <a:lnTo>
                    <a:pt x="56" y="210"/>
                  </a:lnTo>
                  <a:lnTo>
                    <a:pt x="64" y="210"/>
                  </a:lnTo>
                  <a:lnTo>
                    <a:pt x="62" y="212"/>
                  </a:lnTo>
                  <a:lnTo>
                    <a:pt x="60" y="212"/>
                  </a:lnTo>
                  <a:lnTo>
                    <a:pt x="58" y="214"/>
                  </a:lnTo>
                  <a:lnTo>
                    <a:pt x="58" y="218"/>
                  </a:lnTo>
                  <a:lnTo>
                    <a:pt x="60" y="220"/>
                  </a:lnTo>
                  <a:lnTo>
                    <a:pt x="60" y="226"/>
                  </a:lnTo>
                  <a:lnTo>
                    <a:pt x="62" y="226"/>
                  </a:lnTo>
                  <a:lnTo>
                    <a:pt x="62" y="236"/>
                  </a:lnTo>
                  <a:lnTo>
                    <a:pt x="60" y="246"/>
                  </a:lnTo>
                  <a:lnTo>
                    <a:pt x="62" y="256"/>
                  </a:lnTo>
                  <a:lnTo>
                    <a:pt x="64" y="254"/>
                  </a:lnTo>
                  <a:lnTo>
                    <a:pt x="64" y="256"/>
                  </a:lnTo>
                  <a:lnTo>
                    <a:pt x="64" y="264"/>
                  </a:lnTo>
                  <a:lnTo>
                    <a:pt x="68" y="280"/>
                  </a:lnTo>
                  <a:lnTo>
                    <a:pt x="68" y="292"/>
                  </a:lnTo>
                  <a:lnTo>
                    <a:pt x="74" y="302"/>
                  </a:lnTo>
                  <a:lnTo>
                    <a:pt x="76" y="306"/>
                  </a:lnTo>
                  <a:lnTo>
                    <a:pt x="78" y="306"/>
                  </a:lnTo>
                  <a:lnTo>
                    <a:pt x="78" y="308"/>
                  </a:lnTo>
                  <a:lnTo>
                    <a:pt x="78" y="312"/>
                  </a:lnTo>
                  <a:lnTo>
                    <a:pt x="78" y="312"/>
                  </a:lnTo>
                  <a:lnTo>
                    <a:pt x="82" y="316"/>
                  </a:lnTo>
                  <a:lnTo>
                    <a:pt x="90" y="332"/>
                  </a:lnTo>
                  <a:lnTo>
                    <a:pt x="94" y="350"/>
                  </a:lnTo>
                  <a:lnTo>
                    <a:pt x="102" y="360"/>
                  </a:lnTo>
                  <a:lnTo>
                    <a:pt x="114" y="394"/>
                  </a:lnTo>
                  <a:lnTo>
                    <a:pt x="124" y="406"/>
                  </a:lnTo>
                  <a:lnTo>
                    <a:pt x="128" y="406"/>
                  </a:lnTo>
                  <a:lnTo>
                    <a:pt x="134" y="400"/>
                  </a:lnTo>
                  <a:lnTo>
                    <a:pt x="136" y="394"/>
                  </a:lnTo>
                  <a:lnTo>
                    <a:pt x="146" y="390"/>
                  </a:lnTo>
                  <a:lnTo>
                    <a:pt x="146" y="386"/>
                  </a:lnTo>
                  <a:lnTo>
                    <a:pt x="150" y="376"/>
                  </a:lnTo>
                  <a:lnTo>
                    <a:pt x="158" y="376"/>
                  </a:lnTo>
                  <a:lnTo>
                    <a:pt x="156" y="358"/>
                  </a:lnTo>
                  <a:lnTo>
                    <a:pt x="164" y="338"/>
                  </a:lnTo>
                  <a:lnTo>
                    <a:pt x="164" y="334"/>
                  </a:lnTo>
                  <a:lnTo>
                    <a:pt x="160" y="332"/>
                  </a:lnTo>
                  <a:lnTo>
                    <a:pt x="162" y="332"/>
                  </a:lnTo>
                  <a:lnTo>
                    <a:pt x="160" y="324"/>
                  </a:lnTo>
                  <a:lnTo>
                    <a:pt x="162" y="318"/>
                  </a:lnTo>
                  <a:lnTo>
                    <a:pt x="160" y="308"/>
                  </a:lnTo>
                  <a:lnTo>
                    <a:pt x="164" y="302"/>
                  </a:lnTo>
                  <a:lnTo>
                    <a:pt x="168" y="300"/>
                  </a:lnTo>
                  <a:lnTo>
                    <a:pt x="170" y="302"/>
                  </a:lnTo>
                  <a:lnTo>
                    <a:pt x="172" y="302"/>
                  </a:lnTo>
                  <a:lnTo>
                    <a:pt x="174" y="298"/>
                  </a:lnTo>
                  <a:lnTo>
                    <a:pt x="176" y="294"/>
                  </a:lnTo>
                  <a:lnTo>
                    <a:pt x="182" y="294"/>
                  </a:lnTo>
                  <a:lnTo>
                    <a:pt x="188" y="292"/>
                  </a:lnTo>
                  <a:lnTo>
                    <a:pt x="192" y="284"/>
                  </a:lnTo>
                  <a:lnTo>
                    <a:pt x="216" y="266"/>
                  </a:lnTo>
                  <a:lnTo>
                    <a:pt x="226" y="252"/>
                  </a:lnTo>
                  <a:lnTo>
                    <a:pt x="236" y="246"/>
                  </a:lnTo>
                  <a:lnTo>
                    <a:pt x="244" y="244"/>
                  </a:lnTo>
                  <a:lnTo>
                    <a:pt x="254" y="232"/>
                  </a:lnTo>
                  <a:lnTo>
                    <a:pt x="252" y="226"/>
                  </a:lnTo>
                  <a:lnTo>
                    <a:pt x="254" y="222"/>
                  </a:lnTo>
                  <a:lnTo>
                    <a:pt x="266" y="218"/>
                  </a:lnTo>
                  <a:lnTo>
                    <a:pt x="268" y="212"/>
                  </a:lnTo>
                  <a:lnTo>
                    <a:pt x="268" y="218"/>
                  </a:lnTo>
                  <a:lnTo>
                    <a:pt x="270" y="220"/>
                  </a:lnTo>
                  <a:lnTo>
                    <a:pt x="274" y="220"/>
                  </a:lnTo>
                  <a:lnTo>
                    <a:pt x="276" y="216"/>
                  </a:lnTo>
                  <a:lnTo>
                    <a:pt x="278" y="220"/>
                  </a:lnTo>
                  <a:lnTo>
                    <a:pt x="280" y="220"/>
                  </a:lnTo>
                  <a:lnTo>
                    <a:pt x="276" y="206"/>
                  </a:lnTo>
                  <a:lnTo>
                    <a:pt x="274" y="204"/>
                  </a:lnTo>
                  <a:lnTo>
                    <a:pt x="276" y="196"/>
                  </a:lnTo>
                  <a:lnTo>
                    <a:pt x="272" y="190"/>
                  </a:lnTo>
                  <a:lnTo>
                    <a:pt x="274" y="180"/>
                  </a:lnTo>
                  <a:lnTo>
                    <a:pt x="266" y="172"/>
                  </a:lnTo>
                  <a:lnTo>
                    <a:pt x="266" y="170"/>
                  </a:lnTo>
                  <a:lnTo>
                    <a:pt x="270" y="168"/>
                  </a:lnTo>
                  <a:lnTo>
                    <a:pt x="270" y="166"/>
                  </a:lnTo>
                  <a:lnTo>
                    <a:pt x="276" y="166"/>
                  </a:lnTo>
                  <a:lnTo>
                    <a:pt x="274" y="162"/>
                  </a:lnTo>
                  <a:lnTo>
                    <a:pt x="270" y="162"/>
                  </a:lnTo>
                  <a:lnTo>
                    <a:pt x="268" y="158"/>
                  </a:lnTo>
                  <a:lnTo>
                    <a:pt x="272" y="148"/>
                  </a:lnTo>
                  <a:lnTo>
                    <a:pt x="276" y="154"/>
                  </a:lnTo>
                  <a:lnTo>
                    <a:pt x="278" y="148"/>
                  </a:lnTo>
                  <a:lnTo>
                    <a:pt x="280" y="150"/>
                  </a:lnTo>
                  <a:lnTo>
                    <a:pt x="282" y="156"/>
                  </a:lnTo>
                  <a:lnTo>
                    <a:pt x="284" y="154"/>
                  </a:lnTo>
                  <a:lnTo>
                    <a:pt x="286" y="156"/>
                  </a:lnTo>
                  <a:lnTo>
                    <a:pt x="288" y="152"/>
                  </a:lnTo>
                  <a:lnTo>
                    <a:pt x="290" y="162"/>
                  </a:lnTo>
                  <a:lnTo>
                    <a:pt x="294" y="166"/>
                  </a:lnTo>
                  <a:lnTo>
                    <a:pt x="294" y="166"/>
                  </a:lnTo>
                  <a:lnTo>
                    <a:pt x="294" y="166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8" name="Google Shape;858;p2"/>
            <p:cNvSpPr/>
            <p:nvPr/>
          </p:nvSpPr>
          <p:spPr>
            <a:xfrm>
              <a:off x="6215063" y="3170238"/>
              <a:ext cx="673100" cy="330200"/>
            </a:xfrm>
            <a:custGeom>
              <a:rect b="b" l="l" r="r" t="t"/>
              <a:pathLst>
                <a:path extrusionOk="0" h="208" w="424">
                  <a:moveTo>
                    <a:pt x="30" y="92"/>
                  </a:moveTo>
                  <a:lnTo>
                    <a:pt x="18" y="88"/>
                  </a:lnTo>
                  <a:lnTo>
                    <a:pt x="16" y="90"/>
                  </a:lnTo>
                  <a:lnTo>
                    <a:pt x="14" y="88"/>
                  </a:lnTo>
                  <a:lnTo>
                    <a:pt x="10" y="84"/>
                  </a:lnTo>
                  <a:lnTo>
                    <a:pt x="4" y="78"/>
                  </a:lnTo>
                  <a:lnTo>
                    <a:pt x="0" y="68"/>
                  </a:lnTo>
                  <a:lnTo>
                    <a:pt x="6" y="58"/>
                  </a:lnTo>
                  <a:lnTo>
                    <a:pt x="30" y="46"/>
                  </a:lnTo>
                  <a:lnTo>
                    <a:pt x="54" y="34"/>
                  </a:lnTo>
                  <a:lnTo>
                    <a:pt x="86" y="38"/>
                  </a:lnTo>
                  <a:lnTo>
                    <a:pt x="94" y="46"/>
                  </a:lnTo>
                  <a:lnTo>
                    <a:pt x="134" y="46"/>
                  </a:lnTo>
                  <a:lnTo>
                    <a:pt x="136" y="44"/>
                  </a:lnTo>
                  <a:lnTo>
                    <a:pt x="136" y="36"/>
                  </a:lnTo>
                  <a:lnTo>
                    <a:pt x="138" y="32"/>
                  </a:lnTo>
                  <a:lnTo>
                    <a:pt x="134" y="16"/>
                  </a:lnTo>
                  <a:lnTo>
                    <a:pt x="152" y="0"/>
                  </a:lnTo>
                  <a:lnTo>
                    <a:pt x="188" y="14"/>
                  </a:lnTo>
                  <a:lnTo>
                    <a:pt x="192" y="30"/>
                  </a:lnTo>
                  <a:lnTo>
                    <a:pt x="202" y="38"/>
                  </a:lnTo>
                  <a:lnTo>
                    <a:pt x="212" y="40"/>
                  </a:lnTo>
                  <a:lnTo>
                    <a:pt x="230" y="32"/>
                  </a:lnTo>
                  <a:lnTo>
                    <a:pt x="238" y="34"/>
                  </a:lnTo>
                  <a:lnTo>
                    <a:pt x="270" y="50"/>
                  </a:lnTo>
                  <a:lnTo>
                    <a:pt x="280" y="58"/>
                  </a:lnTo>
                  <a:lnTo>
                    <a:pt x="308" y="64"/>
                  </a:lnTo>
                  <a:lnTo>
                    <a:pt x="336" y="56"/>
                  </a:lnTo>
                  <a:lnTo>
                    <a:pt x="358" y="42"/>
                  </a:lnTo>
                  <a:lnTo>
                    <a:pt x="374" y="50"/>
                  </a:lnTo>
                  <a:lnTo>
                    <a:pt x="382" y="46"/>
                  </a:lnTo>
                  <a:lnTo>
                    <a:pt x="372" y="62"/>
                  </a:lnTo>
                  <a:lnTo>
                    <a:pt x="374" y="72"/>
                  </a:lnTo>
                  <a:lnTo>
                    <a:pt x="370" y="80"/>
                  </a:lnTo>
                  <a:lnTo>
                    <a:pt x="370" y="86"/>
                  </a:lnTo>
                  <a:lnTo>
                    <a:pt x="374" y="94"/>
                  </a:lnTo>
                  <a:lnTo>
                    <a:pt x="390" y="96"/>
                  </a:lnTo>
                  <a:lnTo>
                    <a:pt x="396" y="94"/>
                  </a:lnTo>
                  <a:lnTo>
                    <a:pt x="408" y="86"/>
                  </a:lnTo>
                  <a:lnTo>
                    <a:pt x="412" y="92"/>
                  </a:lnTo>
                  <a:lnTo>
                    <a:pt x="418" y="98"/>
                  </a:lnTo>
                  <a:lnTo>
                    <a:pt x="420" y="102"/>
                  </a:lnTo>
                  <a:lnTo>
                    <a:pt x="420" y="108"/>
                  </a:lnTo>
                  <a:lnTo>
                    <a:pt x="424" y="110"/>
                  </a:lnTo>
                  <a:lnTo>
                    <a:pt x="424" y="112"/>
                  </a:lnTo>
                  <a:lnTo>
                    <a:pt x="406" y="114"/>
                  </a:lnTo>
                  <a:lnTo>
                    <a:pt x="388" y="114"/>
                  </a:lnTo>
                  <a:lnTo>
                    <a:pt x="372" y="132"/>
                  </a:lnTo>
                  <a:lnTo>
                    <a:pt x="366" y="136"/>
                  </a:lnTo>
                  <a:lnTo>
                    <a:pt x="360" y="136"/>
                  </a:lnTo>
                  <a:lnTo>
                    <a:pt x="352" y="146"/>
                  </a:lnTo>
                  <a:lnTo>
                    <a:pt x="344" y="150"/>
                  </a:lnTo>
                  <a:lnTo>
                    <a:pt x="336" y="148"/>
                  </a:lnTo>
                  <a:lnTo>
                    <a:pt x="328" y="144"/>
                  </a:lnTo>
                  <a:lnTo>
                    <a:pt x="324" y="146"/>
                  </a:lnTo>
                  <a:lnTo>
                    <a:pt x="318" y="158"/>
                  </a:lnTo>
                  <a:lnTo>
                    <a:pt x="322" y="166"/>
                  </a:lnTo>
                  <a:lnTo>
                    <a:pt x="322" y="168"/>
                  </a:lnTo>
                  <a:lnTo>
                    <a:pt x="298" y="190"/>
                  </a:lnTo>
                  <a:lnTo>
                    <a:pt x="282" y="194"/>
                  </a:lnTo>
                  <a:lnTo>
                    <a:pt x="276" y="192"/>
                  </a:lnTo>
                  <a:lnTo>
                    <a:pt x="266" y="192"/>
                  </a:lnTo>
                  <a:lnTo>
                    <a:pt x="250" y="198"/>
                  </a:lnTo>
                  <a:lnTo>
                    <a:pt x="248" y="200"/>
                  </a:lnTo>
                  <a:lnTo>
                    <a:pt x="228" y="208"/>
                  </a:lnTo>
                  <a:lnTo>
                    <a:pt x="220" y="204"/>
                  </a:lnTo>
                  <a:lnTo>
                    <a:pt x="214" y="204"/>
                  </a:lnTo>
                  <a:lnTo>
                    <a:pt x="196" y="198"/>
                  </a:lnTo>
                  <a:lnTo>
                    <a:pt x="184" y="188"/>
                  </a:lnTo>
                  <a:lnTo>
                    <a:pt x="174" y="186"/>
                  </a:lnTo>
                  <a:lnTo>
                    <a:pt x="124" y="188"/>
                  </a:lnTo>
                  <a:lnTo>
                    <a:pt x="120" y="186"/>
                  </a:lnTo>
                  <a:lnTo>
                    <a:pt x="110" y="176"/>
                  </a:lnTo>
                  <a:lnTo>
                    <a:pt x="100" y="158"/>
                  </a:lnTo>
                  <a:lnTo>
                    <a:pt x="68" y="144"/>
                  </a:lnTo>
                  <a:lnTo>
                    <a:pt x="60" y="146"/>
                  </a:lnTo>
                  <a:lnTo>
                    <a:pt x="38" y="140"/>
                  </a:lnTo>
                  <a:lnTo>
                    <a:pt x="40" y="132"/>
                  </a:lnTo>
                  <a:lnTo>
                    <a:pt x="40" y="116"/>
                  </a:lnTo>
                  <a:lnTo>
                    <a:pt x="32" y="96"/>
                  </a:lnTo>
                  <a:lnTo>
                    <a:pt x="30" y="92"/>
                  </a:lnTo>
                  <a:lnTo>
                    <a:pt x="30" y="92"/>
                  </a:lnTo>
                  <a:close/>
                </a:path>
              </a:pathLst>
            </a:custGeom>
            <a:solidFill>
              <a:srgbClr val="C9C9C9"/>
            </a:solidFill>
            <a:ln cap="flat" cmpd="sng" w="9525">
              <a:solidFill>
                <a:srgbClr val="C9C9C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9" name="Google Shape;859;p2"/>
          <p:cNvGrpSpPr/>
          <p:nvPr/>
        </p:nvGrpSpPr>
        <p:grpSpPr>
          <a:xfrm>
            <a:off x="603934" y="1403382"/>
            <a:ext cx="165068" cy="165068"/>
            <a:chOff x="5029200" y="3276600"/>
            <a:chExt cx="244398" cy="244398"/>
          </a:xfrm>
        </p:grpSpPr>
        <p:sp>
          <p:nvSpPr>
            <p:cNvPr id="860" name="Google Shape;860;p2"/>
            <p:cNvSpPr/>
            <p:nvPr/>
          </p:nvSpPr>
          <p:spPr>
            <a:xfrm>
              <a:off x="5029200" y="3276600"/>
              <a:ext cx="244398" cy="244398"/>
            </a:xfrm>
            <a:prstGeom prst="ellipse">
              <a:avLst/>
            </a:prstGeom>
            <a:gradFill>
              <a:gsLst>
                <a:gs pos="0">
                  <a:srgbClr val="548135"/>
                </a:gs>
                <a:gs pos="100000">
                  <a:srgbClr val="385623"/>
                </a:gs>
              </a:gsLst>
              <a:lin ang="2700000" scaled="0"/>
            </a:gradFill>
            <a:ln>
              <a:noFill/>
            </a:ln>
            <a:effectLst>
              <a:outerShdw blurRad="38100" rotWithShape="0" algn="tl" dir="2700000" dist="12700">
                <a:srgbClr val="000000">
                  <a:alpha val="20000"/>
                </a:srgbClr>
              </a:outerShdw>
            </a:effectLst>
          </p:spPr>
          <p:txBody>
            <a:bodyPr anchorCtr="0" anchor="ctr" bIns="18275" lIns="18275" spcFirstLastPara="1" rIns="18275" wrap="square" tIns="18275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1" name="Google Shape;861;p2"/>
            <p:cNvSpPr/>
            <p:nvPr/>
          </p:nvSpPr>
          <p:spPr>
            <a:xfrm flipH="1" rot="-5400000">
              <a:off x="5071426" y="3282913"/>
              <a:ext cx="154996" cy="15674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7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2" name="Google Shape;862;p2"/>
          <p:cNvGrpSpPr/>
          <p:nvPr/>
        </p:nvGrpSpPr>
        <p:grpSpPr>
          <a:xfrm>
            <a:off x="1711325" y="1981200"/>
            <a:ext cx="165068" cy="165068"/>
            <a:chOff x="5029200" y="3276600"/>
            <a:chExt cx="244398" cy="244398"/>
          </a:xfrm>
        </p:grpSpPr>
        <p:sp>
          <p:nvSpPr>
            <p:cNvPr id="863" name="Google Shape;863;p2"/>
            <p:cNvSpPr/>
            <p:nvPr/>
          </p:nvSpPr>
          <p:spPr>
            <a:xfrm>
              <a:off x="5029200" y="3276600"/>
              <a:ext cx="244398" cy="244398"/>
            </a:xfrm>
            <a:prstGeom prst="ellipse">
              <a:avLst/>
            </a:prstGeom>
            <a:gradFill>
              <a:gsLst>
                <a:gs pos="0">
                  <a:srgbClr val="548135"/>
                </a:gs>
                <a:gs pos="100000">
                  <a:srgbClr val="385623"/>
                </a:gs>
              </a:gsLst>
              <a:lin ang="2700000" scaled="0"/>
            </a:gradFill>
            <a:ln>
              <a:noFill/>
            </a:ln>
            <a:effectLst>
              <a:outerShdw blurRad="38100" rotWithShape="0" algn="tl" dir="2700000" dist="12700">
                <a:srgbClr val="000000">
                  <a:alpha val="20000"/>
                </a:srgbClr>
              </a:outerShdw>
            </a:effectLst>
          </p:spPr>
          <p:txBody>
            <a:bodyPr anchorCtr="0" anchor="ctr" bIns="18275" lIns="18275" spcFirstLastPara="1" rIns="18275" wrap="square" tIns="18275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4" name="Google Shape;864;p2"/>
            <p:cNvSpPr/>
            <p:nvPr/>
          </p:nvSpPr>
          <p:spPr>
            <a:xfrm flipH="1" rot="-5400000">
              <a:off x="5071426" y="3282913"/>
              <a:ext cx="154996" cy="15674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7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5" name="Google Shape;865;p2"/>
          <p:cNvGrpSpPr/>
          <p:nvPr/>
        </p:nvGrpSpPr>
        <p:grpSpPr>
          <a:xfrm>
            <a:off x="2930525" y="1828800"/>
            <a:ext cx="165068" cy="165068"/>
            <a:chOff x="5029200" y="3276600"/>
            <a:chExt cx="244398" cy="244398"/>
          </a:xfrm>
        </p:grpSpPr>
        <p:sp>
          <p:nvSpPr>
            <p:cNvPr id="866" name="Google Shape;866;p2"/>
            <p:cNvSpPr/>
            <p:nvPr/>
          </p:nvSpPr>
          <p:spPr>
            <a:xfrm>
              <a:off x="5029200" y="3276600"/>
              <a:ext cx="244398" cy="244398"/>
            </a:xfrm>
            <a:prstGeom prst="ellipse">
              <a:avLst/>
            </a:prstGeom>
            <a:gradFill>
              <a:gsLst>
                <a:gs pos="0">
                  <a:srgbClr val="548135"/>
                </a:gs>
                <a:gs pos="100000">
                  <a:srgbClr val="385623"/>
                </a:gs>
              </a:gsLst>
              <a:lin ang="2700000" scaled="0"/>
            </a:gradFill>
            <a:ln>
              <a:noFill/>
            </a:ln>
            <a:effectLst>
              <a:outerShdw blurRad="38100" rotWithShape="0" algn="tl" dir="2700000" dist="12700">
                <a:srgbClr val="000000">
                  <a:alpha val="20000"/>
                </a:srgbClr>
              </a:outerShdw>
            </a:effectLst>
          </p:spPr>
          <p:txBody>
            <a:bodyPr anchorCtr="0" anchor="ctr" bIns="18275" lIns="18275" spcFirstLastPara="1" rIns="18275" wrap="square" tIns="18275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7" name="Google Shape;867;p2"/>
            <p:cNvSpPr/>
            <p:nvPr/>
          </p:nvSpPr>
          <p:spPr>
            <a:xfrm flipH="1" rot="-5400000">
              <a:off x="5071426" y="3282913"/>
              <a:ext cx="154996" cy="15674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7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8" name="Google Shape;868;p2"/>
          <p:cNvGrpSpPr/>
          <p:nvPr/>
        </p:nvGrpSpPr>
        <p:grpSpPr>
          <a:xfrm>
            <a:off x="4759325" y="1447800"/>
            <a:ext cx="165068" cy="165068"/>
            <a:chOff x="5029200" y="3276600"/>
            <a:chExt cx="244398" cy="244398"/>
          </a:xfrm>
        </p:grpSpPr>
        <p:sp>
          <p:nvSpPr>
            <p:cNvPr id="869" name="Google Shape;869;p2"/>
            <p:cNvSpPr/>
            <p:nvPr/>
          </p:nvSpPr>
          <p:spPr>
            <a:xfrm>
              <a:off x="5029200" y="3276600"/>
              <a:ext cx="244398" cy="244398"/>
            </a:xfrm>
            <a:prstGeom prst="ellipse">
              <a:avLst/>
            </a:prstGeom>
            <a:gradFill>
              <a:gsLst>
                <a:gs pos="0">
                  <a:srgbClr val="548135"/>
                </a:gs>
                <a:gs pos="100000">
                  <a:srgbClr val="385623"/>
                </a:gs>
              </a:gsLst>
              <a:lin ang="2700000" scaled="0"/>
            </a:gradFill>
            <a:ln>
              <a:noFill/>
            </a:ln>
            <a:effectLst>
              <a:outerShdw blurRad="38100" rotWithShape="0" algn="tl" dir="2700000" dist="12700">
                <a:srgbClr val="000000">
                  <a:alpha val="20000"/>
                </a:srgbClr>
              </a:outerShdw>
            </a:effectLst>
          </p:spPr>
          <p:txBody>
            <a:bodyPr anchorCtr="0" anchor="ctr" bIns="18275" lIns="18275" spcFirstLastPara="1" rIns="18275" wrap="square" tIns="18275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0" name="Google Shape;870;p2"/>
            <p:cNvSpPr/>
            <p:nvPr/>
          </p:nvSpPr>
          <p:spPr>
            <a:xfrm flipH="1" rot="-5400000">
              <a:off x="5071426" y="3282913"/>
              <a:ext cx="154996" cy="15674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7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1" name="Google Shape;871;p2"/>
          <p:cNvGrpSpPr/>
          <p:nvPr/>
        </p:nvGrpSpPr>
        <p:grpSpPr>
          <a:xfrm>
            <a:off x="4759325" y="3048000"/>
            <a:ext cx="165068" cy="165068"/>
            <a:chOff x="5029200" y="3276600"/>
            <a:chExt cx="244398" cy="244398"/>
          </a:xfrm>
        </p:grpSpPr>
        <p:sp>
          <p:nvSpPr>
            <p:cNvPr id="872" name="Google Shape;872;p2"/>
            <p:cNvSpPr/>
            <p:nvPr/>
          </p:nvSpPr>
          <p:spPr>
            <a:xfrm>
              <a:off x="5029200" y="3276600"/>
              <a:ext cx="244398" cy="244398"/>
            </a:xfrm>
            <a:prstGeom prst="ellipse">
              <a:avLst/>
            </a:prstGeom>
            <a:gradFill>
              <a:gsLst>
                <a:gs pos="0">
                  <a:srgbClr val="548135"/>
                </a:gs>
                <a:gs pos="100000">
                  <a:srgbClr val="385623"/>
                </a:gs>
              </a:gsLst>
              <a:lin ang="2700000" scaled="0"/>
            </a:gradFill>
            <a:ln>
              <a:noFill/>
            </a:ln>
            <a:effectLst>
              <a:outerShdw blurRad="38100" rotWithShape="0" algn="tl" dir="2700000" dist="12700">
                <a:srgbClr val="000000">
                  <a:alpha val="20000"/>
                </a:srgbClr>
              </a:outerShdw>
            </a:effectLst>
          </p:spPr>
          <p:txBody>
            <a:bodyPr anchorCtr="0" anchor="ctr" bIns="18275" lIns="18275" spcFirstLastPara="1" rIns="18275" wrap="square" tIns="18275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3" name="Google Shape;873;p2"/>
            <p:cNvSpPr/>
            <p:nvPr/>
          </p:nvSpPr>
          <p:spPr>
            <a:xfrm flipH="1" rot="-5400000">
              <a:off x="5071426" y="3282913"/>
              <a:ext cx="154996" cy="15674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7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4" name="Google Shape;874;p2"/>
          <p:cNvGrpSpPr/>
          <p:nvPr/>
        </p:nvGrpSpPr>
        <p:grpSpPr>
          <a:xfrm>
            <a:off x="2701925" y="2438400"/>
            <a:ext cx="165068" cy="165068"/>
            <a:chOff x="5029200" y="3276600"/>
            <a:chExt cx="244398" cy="244398"/>
          </a:xfrm>
        </p:grpSpPr>
        <p:sp>
          <p:nvSpPr>
            <p:cNvPr id="875" name="Google Shape;875;p2"/>
            <p:cNvSpPr/>
            <p:nvPr/>
          </p:nvSpPr>
          <p:spPr>
            <a:xfrm>
              <a:off x="5029200" y="3276600"/>
              <a:ext cx="244398" cy="244398"/>
            </a:xfrm>
            <a:prstGeom prst="ellipse">
              <a:avLst/>
            </a:prstGeom>
            <a:gradFill>
              <a:gsLst>
                <a:gs pos="0">
                  <a:srgbClr val="548135"/>
                </a:gs>
                <a:gs pos="100000">
                  <a:srgbClr val="385623"/>
                </a:gs>
              </a:gsLst>
              <a:lin ang="2700000" scaled="0"/>
            </a:gradFill>
            <a:ln>
              <a:noFill/>
            </a:ln>
            <a:effectLst>
              <a:outerShdw blurRad="38100" rotWithShape="0" algn="tl" dir="2700000" dist="12700">
                <a:srgbClr val="000000">
                  <a:alpha val="20000"/>
                </a:srgbClr>
              </a:outerShdw>
            </a:effectLst>
          </p:spPr>
          <p:txBody>
            <a:bodyPr anchorCtr="0" anchor="ctr" bIns="18275" lIns="18275" spcFirstLastPara="1" rIns="18275" wrap="square" tIns="18275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6" name="Google Shape;876;p2"/>
            <p:cNvSpPr/>
            <p:nvPr/>
          </p:nvSpPr>
          <p:spPr>
            <a:xfrm flipH="1" rot="-5400000">
              <a:off x="5071426" y="3282913"/>
              <a:ext cx="154996" cy="15674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7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7" name="Google Shape;877;p2"/>
          <p:cNvGrpSpPr/>
          <p:nvPr/>
        </p:nvGrpSpPr>
        <p:grpSpPr>
          <a:xfrm>
            <a:off x="1939925" y="2438400"/>
            <a:ext cx="165068" cy="165068"/>
            <a:chOff x="5029200" y="3276600"/>
            <a:chExt cx="244398" cy="244398"/>
          </a:xfrm>
        </p:grpSpPr>
        <p:sp>
          <p:nvSpPr>
            <p:cNvPr id="878" name="Google Shape;878;p2"/>
            <p:cNvSpPr/>
            <p:nvPr/>
          </p:nvSpPr>
          <p:spPr>
            <a:xfrm>
              <a:off x="5029200" y="3276600"/>
              <a:ext cx="244398" cy="244398"/>
            </a:xfrm>
            <a:prstGeom prst="ellipse">
              <a:avLst/>
            </a:prstGeom>
            <a:gradFill>
              <a:gsLst>
                <a:gs pos="0">
                  <a:srgbClr val="548135"/>
                </a:gs>
                <a:gs pos="100000">
                  <a:srgbClr val="385623"/>
                </a:gs>
              </a:gsLst>
              <a:lin ang="2700000" scaled="0"/>
            </a:gradFill>
            <a:ln>
              <a:noFill/>
            </a:ln>
            <a:effectLst>
              <a:outerShdw blurRad="38100" rotWithShape="0" algn="tl" dir="2700000" dist="12700">
                <a:srgbClr val="000000">
                  <a:alpha val="20000"/>
                </a:srgbClr>
              </a:outerShdw>
            </a:effectLst>
          </p:spPr>
          <p:txBody>
            <a:bodyPr anchorCtr="0" anchor="ctr" bIns="18275" lIns="18275" spcFirstLastPara="1" rIns="18275" wrap="square" tIns="18275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9" name="Google Shape;879;p2"/>
            <p:cNvSpPr/>
            <p:nvPr/>
          </p:nvSpPr>
          <p:spPr>
            <a:xfrm flipH="1" rot="-5400000">
              <a:off x="5071426" y="3282913"/>
              <a:ext cx="154996" cy="15674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7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0" name="Google Shape;880;p2"/>
          <p:cNvGrpSpPr/>
          <p:nvPr/>
        </p:nvGrpSpPr>
        <p:grpSpPr>
          <a:xfrm>
            <a:off x="2168525" y="2590800"/>
            <a:ext cx="165068" cy="165068"/>
            <a:chOff x="5029200" y="3276600"/>
            <a:chExt cx="244398" cy="244398"/>
          </a:xfrm>
        </p:grpSpPr>
        <p:sp>
          <p:nvSpPr>
            <p:cNvPr id="881" name="Google Shape;881;p2"/>
            <p:cNvSpPr/>
            <p:nvPr/>
          </p:nvSpPr>
          <p:spPr>
            <a:xfrm>
              <a:off x="5029200" y="3276600"/>
              <a:ext cx="244398" cy="244398"/>
            </a:xfrm>
            <a:prstGeom prst="ellipse">
              <a:avLst/>
            </a:prstGeom>
            <a:gradFill>
              <a:gsLst>
                <a:gs pos="0">
                  <a:srgbClr val="548135"/>
                </a:gs>
                <a:gs pos="100000">
                  <a:srgbClr val="385623"/>
                </a:gs>
              </a:gsLst>
              <a:lin ang="2700000" scaled="0"/>
            </a:gradFill>
            <a:ln>
              <a:noFill/>
            </a:ln>
            <a:effectLst>
              <a:outerShdw blurRad="38100" rotWithShape="0" algn="tl" dir="2700000" dist="12700">
                <a:srgbClr val="000000">
                  <a:alpha val="20000"/>
                </a:srgbClr>
              </a:outerShdw>
            </a:effectLst>
          </p:spPr>
          <p:txBody>
            <a:bodyPr anchorCtr="0" anchor="ctr" bIns="18275" lIns="18275" spcFirstLastPara="1" rIns="18275" wrap="square" tIns="18275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2" name="Google Shape;882;p2"/>
            <p:cNvSpPr/>
            <p:nvPr/>
          </p:nvSpPr>
          <p:spPr>
            <a:xfrm flipH="1" rot="-5400000">
              <a:off x="5071426" y="3282913"/>
              <a:ext cx="154996" cy="15674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7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3" name="Google Shape;883;p2"/>
          <p:cNvGrpSpPr/>
          <p:nvPr/>
        </p:nvGrpSpPr>
        <p:grpSpPr>
          <a:xfrm>
            <a:off x="3006725" y="1295400"/>
            <a:ext cx="165068" cy="165068"/>
            <a:chOff x="5029200" y="3276600"/>
            <a:chExt cx="244398" cy="244398"/>
          </a:xfrm>
        </p:grpSpPr>
        <p:sp>
          <p:nvSpPr>
            <p:cNvPr id="884" name="Google Shape;884;p2"/>
            <p:cNvSpPr/>
            <p:nvPr/>
          </p:nvSpPr>
          <p:spPr>
            <a:xfrm>
              <a:off x="5029200" y="3276600"/>
              <a:ext cx="244398" cy="244398"/>
            </a:xfrm>
            <a:prstGeom prst="ellipse">
              <a:avLst/>
            </a:prstGeom>
            <a:gradFill>
              <a:gsLst>
                <a:gs pos="0">
                  <a:srgbClr val="548135"/>
                </a:gs>
                <a:gs pos="100000">
                  <a:srgbClr val="385623"/>
                </a:gs>
              </a:gsLst>
              <a:lin ang="2700000" scaled="0"/>
            </a:gradFill>
            <a:ln>
              <a:noFill/>
            </a:ln>
            <a:effectLst>
              <a:outerShdw blurRad="38100" rotWithShape="0" algn="tl" dir="2700000" dist="12700">
                <a:srgbClr val="000000">
                  <a:alpha val="20000"/>
                </a:srgbClr>
              </a:outerShdw>
            </a:effectLst>
          </p:spPr>
          <p:txBody>
            <a:bodyPr anchorCtr="0" anchor="ctr" bIns="18275" lIns="18275" spcFirstLastPara="1" rIns="18275" wrap="square" tIns="18275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5" name="Google Shape;885;p2"/>
            <p:cNvSpPr/>
            <p:nvPr/>
          </p:nvSpPr>
          <p:spPr>
            <a:xfrm flipH="1" rot="-5400000">
              <a:off x="5071426" y="3282913"/>
              <a:ext cx="154996" cy="15674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7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6" name="Google Shape;886;p2"/>
          <p:cNvSpPr/>
          <p:nvPr/>
        </p:nvSpPr>
        <p:spPr>
          <a:xfrm>
            <a:off x="3568700" y="850900"/>
            <a:ext cx="1080000" cy="457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0"/>
                </a:moveTo>
                <a:close/>
                <a:lnTo>
                  <a:pt x="-10000" y="120000"/>
                </a:lnTo>
              </a:path>
              <a:path extrusionOk="0" fill="none" h="120000" w="120000">
                <a:moveTo>
                  <a:pt x="-10000" y="22500"/>
                </a:moveTo>
                <a:lnTo>
                  <a:pt x="-20000" y="22500"/>
                </a:lnTo>
                <a:lnTo>
                  <a:pt x="-56000" y="135000"/>
                </a:lnTo>
              </a:path>
            </a:pathLst>
          </a:custGeom>
          <a:solidFill>
            <a:srgbClr val="38562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</a:pPr>
            <a:r>
              <a:rPr b="0" i="0" lang="es-ES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Ubicaciones medidas</a:t>
            </a:r>
            <a:endParaRPr/>
          </a:p>
        </p:txBody>
      </p:sp>
      <p:pic>
        <p:nvPicPr>
          <p:cNvPr id="887" name="Google Shape;88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5712" y="2133600"/>
            <a:ext cx="5638800" cy="4213144"/>
          </a:xfrm>
          <a:prstGeom prst="rect">
            <a:avLst/>
          </a:prstGeom>
          <a:noFill/>
          <a:ln>
            <a:noFill/>
          </a:ln>
        </p:spPr>
      </p:pic>
      <p:sp>
        <p:nvSpPr>
          <p:cNvPr id="888" name="Google Shape;888;p2"/>
          <p:cNvSpPr txBox="1"/>
          <p:nvPr>
            <p:ph type="title"/>
          </p:nvPr>
        </p:nvSpPr>
        <p:spPr>
          <a:xfrm>
            <a:off x="6327648" y="228600"/>
            <a:ext cx="5458968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89" name="Google Shape;889;p2"/>
          <p:cNvSpPr txBox="1"/>
          <p:nvPr>
            <p:ph idx="1" type="body"/>
          </p:nvPr>
        </p:nvSpPr>
        <p:spPr>
          <a:xfrm>
            <a:off x="6327648" y="850900"/>
            <a:ext cx="3273552" cy="15905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0CECE"/>
              </a:buClr>
              <a:buSzPts val="13800"/>
              <a:buFont typeface="Arial"/>
              <a:buNone/>
              <a:defRPr b="0" i="0" sz="13800" u="none" cap="none" strike="noStrike">
                <a:solidFill>
                  <a:srgbClr val="D0CEC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0" name="Google Shape;890;p2"/>
          <p:cNvSpPr txBox="1"/>
          <p:nvPr>
            <p:ph idx="2" type="body"/>
          </p:nvPr>
        </p:nvSpPr>
        <p:spPr>
          <a:xfrm>
            <a:off x="9646920" y="1063752"/>
            <a:ext cx="2139696" cy="1377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1" name="Google Shape;891;p2"/>
          <p:cNvSpPr txBox="1"/>
          <p:nvPr>
            <p:ph idx="3" type="body"/>
          </p:nvPr>
        </p:nvSpPr>
        <p:spPr>
          <a:xfrm>
            <a:off x="438912" y="5102352"/>
            <a:ext cx="1490472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2" name="Google Shape;892;p2"/>
          <p:cNvSpPr txBox="1"/>
          <p:nvPr>
            <p:ph idx="4" type="body"/>
          </p:nvPr>
        </p:nvSpPr>
        <p:spPr>
          <a:xfrm>
            <a:off x="438912" y="5715000"/>
            <a:ext cx="149047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EABAB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AEABA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3" name="Google Shape;893;p2"/>
          <p:cNvSpPr txBox="1"/>
          <p:nvPr>
            <p:ph idx="5" type="body"/>
          </p:nvPr>
        </p:nvSpPr>
        <p:spPr>
          <a:xfrm>
            <a:off x="2377440" y="5102352"/>
            <a:ext cx="1490472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4" name="Google Shape;894;p2"/>
          <p:cNvSpPr txBox="1"/>
          <p:nvPr>
            <p:ph idx="6" type="body"/>
          </p:nvPr>
        </p:nvSpPr>
        <p:spPr>
          <a:xfrm>
            <a:off x="2377440" y="5715000"/>
            <a:ext cx="149047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EABAB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AEABA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5" name="Google Shape;895;p2"/>
          <p:cNvSpPr txBox="1"/>
          <p:nvPr>
            <p:ph idx="7" type="body"/>
          </p:nvPr>
        </p:nvSpPr>
        <p:spPr>
          <a:xfrm>
            <a:off x="4306824" y="5102352"/>
            <a:ext cx="1490472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6" name="Google Shape;896;p2"/>
          <p:cNvSpPr txBox="1"/>
          <p:nvPr>
            <p:ph idx="8" type="body"/>
          </p:nvPr>
        </p:nvSpPr>
        <p:spPr>
          <a:xfrm>
            <a:off x="4306824" y="5715000"/>
            <a:ext cx="149047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EABAB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AEABA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7" name="Google Shape;897;p2"/>
          <p:cNvSpPr txBox="1"/>
          <p:nvPr>
            <p:ph idx="9" type="body"/>
          </p:nvPr>
        </p:nvSpPr>
        <p:spPr>
          <a:xfrm>
            <a:off x="6519672" y="6172200"/>
            <a:ext cx="804672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8" name="Google Shape;898;p2"/>
          <p:cNvSpPr txBox="1"/>
          <p:nvPr>
            <p:ph idx="13" type="body"/>
          </p:nvPr>
        </p:nvSpPr>
        <p:spPr>
          <a:xfrm>
            <a:off x="7406640" y="6172200"/>
            <a:ext cx="804672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9" name="Google Shape;899;p2"/>
          <p:cNvSpPr txBox="1"/>
          <p:nvPr>
            <p:ph idx="14" type="body"/>
          </p:nvPr>
        </p:nvSpPr>
        <p:spPr>
          <a:xfrm>
            <a:off x="8302752" y="6172200"/>
            <a:ext cx="804672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0" name="Google Shape;900;p2"/>
          <p:cNvSpPr txBox="1"/>
          <p:nvPr>
            <p:ph idx="15" type="body"/>
          </p:nvPr>
        </p:nvSpPr>
        <p:spPr>
          <a:xfrm>
            <a:off x="9189720" y="6172200"/>
            <a:ext cx="822960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1" name="Google Shape;901;p2"/>
          <p:cNvSpPr txBox="1"/>
          <p:nvPr>
            <p:ph idx="16" type="body"/>
          </p:nvPr>
        </p:nvSpPr>
        <p:spPr>
          <a:xfrm>
            <a:off x="10085832" y="6172200"/>
            <a:ext cx="822960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2" name="Google Shape;902;p2"/>
          <p:cNvSpPr txBox="1"/>
          <p:nvPr>
            <p:ph idx="17" type="body"/>
          </p:nvPr>
        </p:nvSpPr>
        <p:spPr>
          <a:xfrm>
            <a:off x="10981944" y="6172200"/>
            <a:ext cx="804672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4"/>
          <p:cNvSpPr txBox="1"/>
          <p:nvPr>
            <p:ph idx="10" type="dt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1" name="Google Shape;911;p4"/>
          <p:cNvSpPr txBox="1"/>
          <p:nvPr>
            <p:ph idx="11" type="ftr"/>
          </p:nvPr>
        </p:nvSpPr>
        <p:spPr>
          <a:xfrm>
            <a:off x="4038601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2" name="Google Shape;912;p4"/>
          <p:cNvSpPr txBox="1"/>
          <p:nvPr>
            <p:ph idx="12" type="sldNum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3"/>
          <p:cNvSpPr txBox="1"/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05" name="Google Shape;905;p3"/>
          <p:cNvSpPr txBox="1"/>
          <p:nvPr>
            <p:ph idx="1" type="body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6" name="Google Shape;906;p3"/>
          <p:cNvSpPr txBox="1"/>
          <p:nvPr>
            <p:ph idx="10" type="dt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7" name="Google Shape;907;p3"/>
          <p:cNvSpPr txBox="1"/>
          <p:nvPr>
            <p:ph idx="11" type="ftr"/>
          </p:nvPr>
        </p:nvSpPr>
        <p:spPr>
          <a:xfrm>
            <a:off x="4038601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8" name="Google Shape;908;p3"/>
          <p:cNvSpPr txBox="1"/>
          <p:nvPr>
            <p:ph idx="12" type="sldNum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upport.office.com/es-es/article/edit-a-diagram-template-d92c5d31-f8a3-4aff-a222-651a43c11857?ui=en-US&amp;rs=en-US&amp;ad=US" TargetMode="External"/><Relationship Id="rId4" Type="http://schemas.openxmlformats.org/officeDocument/2006/relationships/hyperlink" Target="https://support.office.com/es-es/article/edit-a-diagram-template-d92c5d31-f8a3-4aff-a222-651a43c11857?ui=en-US&amp;rs=en-US&amp;ad=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5"/>
          <p:cNvSpPr txBox="1"/>
          <p:nvPr>
            <p:ph idx="17" type="body"/>
          </p:nvPr>
        </p:nvSpPr>
        <p:spPr>
          <a:xfrm>
            <a:off x="10981944" y="6172200"/>
            <a:ext cx="804672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</p:txBody>
      </p:sp>
      <p:grpSp>
        <p:nvGrpSpPr>
          <p:cNvPr id="919" name="Google Shape;919;p5" title="Icono de un coche"/>
          <p:cNvGrpSpPr/>
          <p:nvPr/>
        </p:nvGrpSpPr>
        <p:grpSpPr>
          <a:xfrm>
            <a:off x="11055085" y="5606302"/>
            <a:ext cx="649904" cy="457200"/>
            <a:chOff x="8340054" y="2449652"/>
            <a:chExt cx="819143" cy="575614"/>
          </a:xfrm>
        </p:grpSpPr>
        <p:sp>
          <p:nvSpPr>
            <p:cNvPr id="920" name="Google Shape;920;p5"/>
            <p:cNvSpPr/>
            <p:nvPr/>
          </p:nvSpPr>
          <p:spPr>
            <a:xfrm>
              <a:off x="8340054" y="2449652"/>
              <a:ext cx="819143" cy="575614"/>
            </a:xfrm>
            <a:custGeom>
              <a:rect b="b" l="l" r="r" t="t"/>
              <a:pathLst>
                <a:path extrusionOk="0" h="575614" w="819143">
                  <a:moveTo>
                    <a:pt x="685203" y="43171"/>
                  </a:moveTo>
                  <a:lnTo>
                    <a:pt x="533920" y="43171"/>
                  </a:lnTo>
                  <a:lnTo>
                    <a:pt x="533920" y="5535"/>
                  </a:lnTo>
                  <a:lnTo>
                    <a:pt x="499235" y="5535"/>
                  </a:lnTo>
                  <a:lnTo>
                    <a:pt x="499235" y="43171"/>
                  </a:lnTo>
                  <a:lnTo>
                    <a:pt x="97781" y="43171"/>
                  </a:lnTo>
                  <a:cubicBezTo>
                    <a:pt x="46862" y="43171"/>
                    <a:pt x="5535" y="84497"/>
                    <a:pt x="5535" y="135417"/>
                  </a:cubicBezTo>
                  <a:lnTo>
                    <a:pt x="5535" y="445363"/>
                  </a:lnTo>
                  <a:cubicBezTo>
                    <a:pt x="5535" y="496283"/>
                    <a:pt x="46862" y="537609"/>
                    <a:pt x="97781" y="537609"/>
                  </a:cubicBezTo>
                  <a:lnTo>
                    <a:pt x="499235" y="537609"/>
                  </a:lnTo>
                  <a:lnTo>
                    <a:pt x="499235" y="573769"/>
                  </a:lnTo>
                  <a:lnTo>
                    <a:pt x="533920" y="573769"/>
                  </a:lnTo>
                  <a:lnTo>
                    <a:pt x="533920" y="537609"/>
                  </a:lnTo>
                  <a:lnTo>
                    <a:pt x="685203" y="537609"/>
                  </a:lnTo>
                  <a:cubicBezTo>
                    <a:pt x="757523" y="537609"/>
                    <a:pt x="815823" y="479309"/>
                    <a:pt x="815823" y="406989"/>
                  </a:cubicBezTo>
                  <a:lnTo>
                    <a:pt x="815823" y="173791"/>
                  </a:lnTo>
                  <a:cubicBezTo>
                    <a:pt x="815823" y="101470"/>
                    <a:pt x="757523" y="43171"/>
                    <a:pt x="685203" y="43171"/>
                  </a:cubicBezTo>
                  <a:close/>
                  <a:moveTo>
                    <a:pt x="459384" y="76380"/>
                  </a:moveTo>
                  <a:lnTo>
                    <a:pt x="418058" y="115492"/>
                  </a:lnTo>
                  <a:lnTo>
                    <a:pt x="257182" y="115492"/>
                  </a:lnTo>
                  <a:lnTo>
                    <a:pt x="218070" y="77117"/>
                  </a:lnTo>
                  <a:lnTo>
                    <a:pt x="459384" y="76380"/>
                  </a:lnTo>
                  <a:close/>
                  <a:moveTo>
                    <a:pt x="220284" y="502924"/>
                  </a:moveTo>
                  <a:lnTo>
                    <a:pt x="261610" y="463812"/>
                  </a:lnTo>
                  <a:lnTo>
                    <a:pt x="422486" y="463812"/>
                  </a:lnTo>
                  <a:lnTo>
                    <a:pt x="461599" y="502186"/>
                  </a:lnTo>
                  <a:lnTo>
                    <a:pt x="220284" y="502924"/>
                  </a:lnTo>
                  <a:close/>
                  <a:moveTo>
                    <a:pt x="509566" y="506614"/>
                  </a:moveTo>
                  <a:lnTo>
                    <a:pt x="435032" y="432817"/>
                  </a:lnTo>
                  <a:lnTo>
                    <a:pt x="249064" y="432817"/>
                  </a:lnTo>
                  <a:lnTo>
                    <a:pt x="171577" y="506614"/>
                  </a:lnTo>
                  <a:lnTo>
                    <a:pt x="98519" y="506614"/>
                  </a:lnTo>
                  <a:cubicBezTo>
                    <a:pt x="64572" y="506614"/>
                    <a:pt x="37268" y="479309"/>
                    <a:pt x="37268" y="445363"/>
                  </a:cubicBezTo>
                  <a:lnTo>
                    <a:pt x="37268" y="135417"/>
                  </a:lnTo>
                  <a:cubicBezTo>
                    <a:pt x="37268" y="101470"/>
                    <a:pt x="64572" y="74166"/>
                    <a:pt x="98519" y="74166"/>
                  </a:cubicBezTo>
                  <a:lnTo>
                    <a:pt x="172316" y="74166"/>
                  </a:lnTo>
                  <a:lnTo>
                    <a:pt x="246113" y="147224"/>
                  </a:lnTo>
                  <a:lnTo>
                    <a:pt x="432080" y="147224"/>
                  </a:lnTo>
                  <a:lnTo>
                    <a:pt x="508829" y="74166"/>
                  </a:lnTo>
                  <a:lnTo>
                    <a:pt x="686678" y="74166"/>
                  </a:lnTo>
                  <a:cubicBezTo>
                    <a:pt x="709555" y="74166"/>
                    <a:pt x="730219" y="81545"/>
                    <a:pt x="746454" y="94829"/>
                  </a:cubicBezTo>
                  <a:lnTo>
                    <a:pt x="730956" y="94829"/>
                  </a:lnTo>
                  <a:lnTo>
                    <a:pt x="730956" y="200358"/>
                  </a:lnTo>
                  <a:lnTo>
                    <a:pt x="786304" y="200358"/>
                  </a:lnTo>
                  <a:lnTo>
                    <a:pt x="786304" y="378946"/>
                  </a:lnTo>
                  <a:lnTo>
                    <a:pt x="730956" y="378946"/>
                  </a:lnTo>
                  <a:lnTo>
                    <a:pt x="730956" y="484475"/>
                  </a:lnTo>
                  <a:lnTo>
                    <a:pt x="748668" y="484475"/>
                  </a:lnTo>
                  <a:cubicBezTo>
                    <a:pt x="731694" y="498496"/>
                    <a:pt x="709555" y="506614"/>
                    <a:pt x="685941" y="506614"/>
                  </a:cubicBezTo>
                  <a:lnTo>
                    <a:pt x="509566" y="506614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1" name="Google Shape;921;p5"/>
            <p:cNvSpPr/>
            <p:nvPr/>
          </p:nvSpPr>
          <p:spPr>
            <a:xfrm>
              <a:off x="9067689" y="2659235"/>
              <a:ext cx="36898" cy="147593"/>
            </a:xfrm>
            <a:custGeom>
              <a:rect b="b" l="l" r="r" t="t"/>
              <a:pathLst>
                <a:path extrusionOk="0" h="147593" w="36898">
                  <a:moveTo>
                    <a:pt x="5535" y="5535"/>
                  </a:moveTo>
                  <a:lnTo>
                    <a:pt x="36529" y="5535"/>
                  </a:lnTo>
                  <a:lnTo>
                    <a:pt x="36529" y="147962"/>
                  </a:lnTo>
                  <a:lnTo>
                    <a:pt x="5535" y="147962"/>
                  </a:lnTo>
                  <a:lnTo>
                    <a:pt x="5535" y="553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2" name="Google Shape;922;p5"/>
            <p:cNvSpPr/>
            <p:nvPr/>
          </p:nvSpPr>
          <p:spPr>
            <a:xfrm>
              <a:off x="8799070" y="2550753"/>
              <a:ext cx="147593" cy="376363"/>
            </a:xfrm>
            <a:custGeom>
              <a:rect b="b" l="l" r="r" t="t"/>
              <a:pathLst>
                <a:path extrusionOk="0" h="376363" w="147593">
                  <a:moveTo>
                    <a:pt x="97781" y="5535"/>
                  </a:moveTo>
                  <a:lnTo>
                    <a:pt x="5535" y="94829"/>
                  </a:lnTo>
                  <a:lnTo>
                    <a:pt x="5535" y="280796"/>
                  </a:lnTo>
                  <a:lnTo>
                    <a:pt x="99256" y="375256"/>
                  </a:lnTo>
                  <a:lnTo>
                    <a:pt x="108850" y="354593"/>
                  </a:lnTo>
                  <a:cubicBezTo>
                    <a:pt x="158294" y="246112"/>
                    <a:pt x="158294" y="122872"/>
                    <a:pt x="108112" y="23246"/>
                  </a:cubicBezTo>
                  <a:lnTo>
                    <a:pt x="97781" y="5535"/>
                  </a:lnTo>
                  <a:close/>
                  <a:moveTo>
                    <a:pt x="88924" y="321385"/>
                  </a:moveTo>
                  <a:lnTo>
                    <a:pt x="36529" y="268251"/>
                  </a:lnTo>
                  <a:lnTo>
                    <a:pt x="36529" y="108112"/>
                  </a:lnTo>
                  <a:lnTo>
                    <a:pt x="88924" y="57930"/>
                  </a:lnTo>
                  <a:cubicBezTo>
                    <a:pt x="122872" y="138369"/>
                    <a:pt x="122872" y="233567"/>
                    <a:pt x="88924" y="32138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3" name="Google Shape;923;p5"/>
            <p:cNvSpPr/>
            <p:nvPr/>
          </p:nvSpPr>
          <p:spPr>
            <a:xfrm>
              <a:off x="8424643" y="2545588"/>
              <a:ext cx="132834" cy="383743"/>
            </a:xfrm>
            <a:custGeom>
              <a:rect b="b" l="l" r="r" t="t"/>
              <a:pathLst>
                <a:path extrusionOk="0" h="383742" w="132834">
                  <a:moveTo>
                    <a:pt x="28690" y="31364"/>
                  </a:moveTo>
                  <a:cubicBezTo>
                    <a:pt x="-2305" y="130989"/>
                    <a:pt x="-2305" y="253492"/>
                    <a:pt x="29427" y="358283"/>
                  </a:cubicBezTo>
                  <a:lnTo>
                    <a:pt x="36807" y="383374"/>
                  </a:lnTo>
                  <a:lnTo>
                    <a:pt x="129053" y="289652"/>
                  </a:lnTo>
                  <a:lnTo>
                    <a:pt x="129053" y="103684"/>
                  </a:lnTo>
                  <a:lnTo>
                    <a:pt x="36069" y="5535"/>
                  </a:lnTo>
                  <a:lnTo>
                    <a:pt x="28690" y="31364"/>
                  </a:lnTo>
                  <a:close/>
                  <a:moveTo>
                    <a:pt x="50829" y="66786"/>
                  </a:moveTo>
                  <a:lnTo>
                    <a:pt x="98058" y="116230"/>
                  </a:lnTo>
                  <a:lnTo>
                    <a:pt x="98058" y="277107"/>
                  </a:lnTo>
                  <a:lnTo>
                    <a:pt x="52304" y="323598"/>
                  </a:lnTo>
                  <a:cubicBezTo>
                    <a:pt x="31641" y="240208"/>
                    <a:pt x="30903" y="147224"/>
                    <a:pt x="50829" y="667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24" name="Google Shape;924;p5"/>
          <p:cNvSpPr txBox="1"/>
          <p:nvPr>
            <p:ph idx="16" type="body"/>
          </p:nvPr>
        </p:nvSpPr>
        <p:spPr>
          <a:xfrm>
            <a:off x="10085832" y="6172200"/>
            <a:ext cx="822960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</p:txBody>
      </p:sp>
      <p:grpSp>
        <p:nvGrpSpPr>
          <p:cNvPr id="925" name="Google Shape;925;p5" title="Icono de un teléfono móvil"/>
          <p:cNvGrpSpPr/>
          <p:nvPr/>
        </p:nvGrpSpPr>
        <p:grpSpPr>
          <a:xfrm>
            <a:off x="10337588" y="5568830"/>
            <a:ext cx="299224" cy="502920"/>
            <a:chOff x="6461929" y="2474005"/>
            <a:chExt cx="339465" cy="568234"/>
          </a:xfrm>
        </p:grpSpPr>
        <p:sp>
          <p:nvSpPr>
            <p:cNvPr id="926" name="Google Shape;926;p5"/>
            <p:cNvSpPr/>
            <p:nvPr/>
          </p:nvSpPr>
          <p:spPr>
            <a:xfrm>
              <a:off x="6461929" y="2474005"/>
              <a:ext cx="339465" cy="568234"/>
            </a:xfrm>
            <a:custGeom>
              <a:rect b="b" l="l" r="r" t="t"/>
              <a:pathLst>
                <a:path extrusionOk="0" h="568234" w="339464">
                  <a:moveTo>
                    <a:pt x="5535" y="5535"/>
                  </a:moveTo>
                  <a:lnTo>
                    <a:pt x="5535" y="564914"/>
                  </a:lnTo>
                  <a:lnTo>
                    <a:pt x="338358" y="564914"/>
                  </a:lnTo>
                  <a:lnTo>
                    <a:pt x="338358" y="5535"/>
                  </a:lnTo>
                  <a:lnTo>
                    <a:pt x="5535" y="5535"/>
                  </a:lnTo>
                  <a:close/>
                  <a:moveTo>
                    <a:pt x="308839" y="35053"/>
                  </a:moveTo>
                  <a:lnTo>
                    <a:pt x="308839" y="79331"/>
                  </a:lnTo>
                  <a:lnTo>
                    <a:pt x="35053" y="79331"/>
                  </a:lnTo>
                  <a:lnTo>
                    <a:pt x="35053" y="35053"/>
                  </a:lnTo>
                  <a:lnTo>
                    <a:pt x="308839" y="35053"/>
                  </a:lnTo>
                  <a:close/>
                  <a:moveTo>
                    <a:pt x="308839" y="108850"/>
                  </a:moveTo>
                  <a:lnTo>
                    <a:pt x="308839" y="420272"/>
                  </a:lnTo>
                  <a:lnTo>
                    <a:pt x="35053" y="420272"/>
                  </a:lnTo>
                  <a:lnTo>
                    <a:pt x="35053" y="108850"/>
                  </a:lnTo>
                  <a:lnTo>
                    <a:pt x="308839" y="108850"/>
                  </a:lnTo>
                  <a:close/>
                  <a:moveTo>
                    <a:pt x="35053" y="535395"/>
                  </a:moveTo>
                  <a:lnTo>
                    <a:pt x="35053" y="449791"/>
                  </a:lnTo>
                  <a:lnTo>
                    <a:pt x="308839" y="449791"/>
                  </a:lnTo>
                  <a:lnTo>
                    <a:pt x="308839" y="535395"/>
                  </a:lnTo>
                  <a:lnTo>
                    <a:pt x="35053" y="53539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7" name="Google Shape;927;p5"/>
            <p:cNvSpPr/>
            <p:nvPr/>
          </p:nvSpPr>
          <p:spPr>
            <a:xfrm>
              <a:off x="6610998" y="2936895"/>
              <a:ext cx="44278" cy="44278"/>
            </a:xfrm>
            <a:custGeom>
              <a:rect b="b" l="l" r="r" t="t"/>
              <a:pathLst>
                <a:path extrusionOk="0" h="44278" w="44278">
                  <a:moveTo>
                    <a:pt x="10700" y="10516"/>
                  </a:moveTo>
                  <a:cubicBezTo>
                    <a:pt x="7010" y="14206"/>
                    <a:pt x="5535" y="18634"/>
                    <a:pt x="5535" y="23799"/>
                  </a:cubicBezTo>
                  <a:cubicBezTo>
                    <a:pt x="5535" y="25275"/>
                    <a:pt x="5535" y="26013"/>
                    <a:pt x="6273" y="27489"/>
                  </a:cubicBezTo>
                  <a:cubicBezTo>
                    <a:pt x="6273" y="28965"/>
                    <a:pt x="7010" y="29703"/>
                    <a:pt x="7010" y="31179"/>
                  </a:cubicBezTo>
                  <a:cubicBezTo>
                    <a:pt x="7749" y="32655"/>
                    <a:pt x="7749" y="33393"/>
                    <a:pt x="8486" y="34131"/>
                  </a:cubicBezTo>
                  <a:cubicBezTo>
                    <a:pt x="9225" y="34869"/>
                    <a:pt x="9962" y="36345"/>
                    <a:pt x="10700" y="37083"/>
                  </a:cubicBezTo>
                  <a:cubicBezTo>
                    <a:pt x="14390" y="40773"/>
                    <a:pt x="18818" y="42249"/>
                    <a:pt x="23984" y="42249"/>
                  </a:cubicBezTo>
                  <a:cubicBezTo>
                    <a:pt x="29149" y="42249"/>
                    <a:pt x="33577" y="40035"/>
                    <a:pt x="37267" y="37083"/>
                  </a:cubicBezTo>
                  <a:cubicBezTo>
                    <a:pt x="38005" y="36345"/>
                    <a:pt x="38743" y="35607"/>
                    <a:pt x="39481" y="34131"/>
                  </a:cubicBezTo>
                  <a:cubicBezTo>
                    <a:pt x="40219" y="33393"/>
                    <a:pt x="40957" y="31917"/>
                    <a:pt x="40957" y="31179"/>
                  </a:cubicBezTo>
                  <a:cubicBezTo>
                    <a:pt x="41695" y="30441"/>
                    <a:pt x="41695" y="28965"/>
                    <a:pt x="41695" y="27489"/>
                  </a:cubicBezTo>
                  <a:cubicBezTo>
                    <a:pt x="41695" y="26013"/>
                    <a:pt x="41695" y="25275"/>
                    <a:pt x="41695" y="23799"/>
                  </a:cubicBezTo>
                  <a:cubicBezTo>
                    <a:pt x="41695" y="18634"/>
                    <a:pt x="39481" y="14206"/>
                    <a:pt x="36529" y="10516"/>
                  </a:cubicBezTo>
                  <a:cubicBezTo>
                    <a:pt x="29888" y="3874"/>
                    <a:pt x="17342" y="3874"/>
                    <a:pt x="10700" y="1051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28" name="Google Shape;928;p5"/>
          <p:cNvSpPr txBox="1"/>
          <p:nvPr>
            <p:ph idx="15" type="body"/>
          </p:nvPr>
        </p:nvSpPr>
        <p:spPr>
          <a:xfrm>
            <a:off x="9189720" y="6172200"/>
            <a:ext cx="822960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</p:txBody>
      </p:sp>
      <p:grpSp>
        <p:nvGrpSpPr>
          <p:cNvPr id="929" name="Google Shape;929;p5" title="Icono de una papelera"/>
          <p:cNvGrpSpPr/>
          <p:nvPr/>
        </p:nvGrpSpPr>
        <p:grpSpPr>
          <a:xfrm>
            <a:off x="9424468" y="5568830"/>
            <a:ext cx="345544" cy="480458"/>
            <a:chOff x="4776413" y="2428251"/>
            <a:chExt cx="398502" cy="554951"/>
          </a:xfrm>
        </p:grpSpPr>
        <p:sp>
          <p:nvSpPr>
            <p:cNvPr id="930" name="Google Shape;930;p5"/>
            <p:cNvSpPr/>
            <p:nvPr/>
          </p:nvSpPr>
          <p:spPr>
            <a:xfrm>
              <a:off x="4776413" y="2428251"/>
              <a:ext cx="398502" cy="103315"/>
            </a:xfrm>
            <a:custGeom>
              <a:rect b="b" l="l" r="r" t="t"/>
              <a:pathLst>
                <a:path extrusionOk="0" h="103315" w="398502">
                  <a:moveTo>
                    <a:pt x="309577" y="71952"/>
                  </a:moveTo>
                  <a:lnTo>
                    <a:pt x="274893" y="5535"/>
                  </a:lnTo>
                  <a:lnTo>
                    <a:pt x="130251" y="5535"/>
                  </a:lnTo>
                  <a:lnTo>
                    <a:pt x="94829" y="71952"/>
                  </a:lnTo>
                  <a:lnTo>
                    <a:pt x="5535" y="71952"/>
                  </a:lnTo>
                  <a:lnTo>
                    <a:pt x="5535" y="101470"/>
                  </a:lnTo>
                  <a:lnTo>
                    <a:pt x="399609" y="101470"/>
                  </a:lnTo>
                  <a:lnTo>
                    <a:pt x="399609" y="71952"/>
                  </a:lnTo>
                  <a:lnTo>
                    <a:pt x="309577" y="71952"/>
                  </a:lnTo>
                  <a:close/>
                  <a:moveTo>
                    <a:pt x="147962" y="35053"/>
                  </a:moveTo>
                  <a:lnTo>
                    <a:pt x="257182" y="35053"/>
                  </a:lnTo>
                  <a:lnTo>
                    <a:pt x="276369" y="71952"/>
                  </a:lnTo>
                  <a:lnTo>
                    <a:pt x="128037" y="71952"/>
                  </a:lnTo>
                  <a:lnTo>
                    <a:pt x="147962" y="3505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1" name="Google Shape;931;p5"/>
            <p:cNvSpPr/>
            <p:nvPr/>
          </p:nvSpPr>
          <p:spPr>
            <a:xfrm>
              <a:off x="5000456" y="2555574"/>
              <a:ext cx="44278" cy="361604"/>
            </a:xfrm>
            <a:custGeom>
              <a:rect b="b" l="l" r="r" t="t"/>
              <a:pathLst>
                <a:path extrusionOk="0" h="361603" w="44278">
                  <a:moveTo>
                    <a:pt x="5631" y="357571"/>
                  </a:moveTo>
                  <a:lnTo>
                    <a:pt x="11818" y="5631"/>
                  </a:lnTo>
                  <a:lnTo>
                    <a:pt x="41331" y="6150"/>
                  </a:lnTo>
                  <a:lnTo>
                    <a:pt x="35144" y="358090"/>
                  </a:lnTo>
                  <a:lnTo>
                    <a:pt x="5631" y="35757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2" name="Google Shape;932;p5"/>
            <p:cNvSpPr/>
            <p:nvPr/>
          </p:nvSpPr>
          <p:spPr>
            <a:xfrm>
              <a:off x="4910263" y="2554775"/>
              <a:ext cx="44278" cy="361604"/>
            </a:xfrm>
            <a:custGeom>
              <a:rect b="b" l="l" r="r" t="t"/>
              <a:pathLst>
                <a:path extrusionOk="0" h="361603" w="44278">
                  <a:moveTo>
                    <a:pt x="5631" y="6150"/>
                  </a:moveTo>
                  <a:lnTo>
                    <a:pt x="35144" y="5631"/>
                  </a:lnTo>
                  <a:lnTo>
                    <a:pt x="41336" y="357571"/>
                  </a:lnTo>
                  <a:lnTo>
                    <a:pt x="11823" y="358090"/>
                  </a:lnTo>
                  <a:lnTo>
                    <a:pt x="5631" y="615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3" name="Google Shape;933;p5"/>
            <p:cNvSpPr/>
            <p:nvPr/>
          </p:nvSpPr>
          <p:spPr>
            <a:xfrm>
              <a:off x="4802980" y="2555181"/>
              <a:ext cx="346844" cy="428021"/>
            </a:xfrm>
            <a:custGeom>
              <a:rect b="b" l="l" r="r" t="t"/>
              <a:pathLst>
                <a:path extrusionOk="0" h="428020" w="346844">
                  <a:moveTo>
                    <a:pt x="332454" y="423962"/>
                  </a:moveTo>
                  <a:lnTo>
                    <a:pt x="20294" y="423962"/>
                  </a:lnTo>
                  <a:lnTo>
                    <a:pt x="5535" y="6273"/>
                  </a:lnTo>
                  <a:lnTo>
                    <a:pt x="35053" y="5535"/>
                  </a:lnTo>
                  <a:lnTo>
                    <a:pt x="48337" y="394443"/>
                  </a:lnTo>
                  <a:lnTo>
                    <a:pt x="303673" y="394443"/>
                  </a:lnTo>
                  <a:lnTo>
                    <a:pt x="317695" y="5535"/>
                  </a:lnTo>
                  <a:lnTo>
                    <a:pt x="347213" y="6273"/>
                  </a:lnTo>
                  <a:lnTo>
                    <a:pt x="332454" y="42396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4" name="Google Shape;934;p5"/>
          <p:cNvSpPr txBox="1"/>
          <p:nvPr>
            <p:ph idx="14" type="body"/>
          </p:nvPr>
        </p:nvSpPr>
        <p:spPr>
          <a:xfrm>
            <a:off x="8302752" y="6172200"/>
            <a:ext cx="804672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</p:txBody>
      </p:sp>
      <p:grpSp>
        <p:nvGrpSpPr>
          <p:cNvPr id="935" name="Google Shape;935;p5" title="Icono de un hombre"/>
          <p:cNvGrpSpPr/>
          <p:nvPr/>
        </p:nvGrpSpPr>
        <p:grpSpPr>
          <a:xfrm>
            <a:off x="8478766" y="5577284"/>
            <a:ext cx="465137" cy="463550"/>
            <a:chOff x="3087207" y="2512379"/>
            <a:chExt cx="464919" cy="464919"/>
          </a:xfrm>
        </p:grpSpPr>
        <p:sp>
          <p:nvSpPr>
            <p:cNvPr id="936" name="Google Shape;936;p5"/>
            <p:cNvSpPr/>
            <p:nvPr/>
          </p:nvSpPr>
          <p:spPr>
            <a:xfrm>
              <a:off x="3087207" y="2512379"/>
              <a:ext cx="464919" cy="464919"/>
            </a:xfrm>
            <a:custGeom>
              <a:rect b="b" l="l" r="r" t="t"/>
              <a:pathLst>
                <a:path extrusionOk="0" h="464919" w="464919">
                  <a:moveTo>
                    <a:pt x="463074" y="463074"/>
                  </a:moveTo>
                  <a:lnTo>
                    <a:pt x="5535" y="463074"/>
                  </a:lnTo>
                  <a:lnTo>
                    <a:pt x="5535" y="5535"/>
                  </a:lnTo>
                  <a:lnTo>
                    <a:pt x="463074" y="5535"/>
                  </a:lnTo>
                  <a:lnTo>
                    <a:pt x="463074" y="463074"/>
                  </a:lnTo>
                  <a:close/>
                  <a:moveTo>
                    <a:pt x="49813" y="420272"/>
                  </a:moveTo>
                  <a:lnTo>
                    <a:pt x="418058" y="420272"/>
                  </a:lnTo>
                  <a:lnTo>
                    <a:pt x="418058" y="48337"/>
                  </a:lnTo>
                  <a:lnTo>
                    <a:pt x="49813" y="48337"/>
                  </a:lnTo>
                  <a:lnTo>
                    <a:pt x="49813" y="42027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5"/>
            <p:cNvSpPr/>
            <p:nvPr/>
          </p:nvSpPr>
          <p:spPr>
            <a:xfrm>
              <a:off x="3212518" y="2593556"/>
              <a:ext cx="214010" cy="302566"/>
            </a:xfrm>
            <a:custGeom>
              <a:rect b="b" l="l" r="r" t="t"/>
              <a:pathLst>
                <a:path extrusionOk="0" h="302566" w="214010">
                  <a:moveTo>
                    <a:pt x="107517" y="5535"/>
                  </a:moveTo>
                  <a:cubicBezTo>
                    <a:pt x="103827" y="5535"/>
                    <a:pt x="99400" y="5535"/>
                    <a:pt x="95710" y="6273"/>
                  </a:cubicBezTo>
                  <a:cubicBezTo>
                    <a:pt x="94972" y="6273"/>
                    <a:pt x="94972" y="6273"/>
                    <a:pt x="94234" y="6273"/>
                  </a:cubicBezTo>
                  <a:cubicBezTo>
                    <a:pt x="90544" y="6273"/>
                    <a:pt x="87592" y="7011"/>
                    <a:pt x="84640" y="7749"/>
                  </a:cubicBezTo>
                  <a:cubicBezTo>
                    <a:pt x="80950" y="8487"/>
                    <a:pt x="77999" y="9225"/>
                    <a:pt x="74309" y="9963"/>
                  </a:cubicBezTo>
                  <a:cubicBezTo>
                    <a:pt x="74309" y="9963"/>
                    <a:pt x="74309" y="9963"/>
                    <a:pt x="73571" y="9963"/>
                  </a:cubicBezTo>
                  <a:cubicBezTo>
                    <a:pt x="66929" y="11439"/>
                    <a:pt x="60287" y="13652"/>
                    <a:pt x="54384" y="16604"/>
                  </a:cubicBezTo>
                  <a:cubicBezTo>
                    <a:pt x="48480" y="19556"/>
                    <a:pt x="43314" y="23246"/>
                    <a:pt x="38148" y="26936"/>
                  </a:cubicBezTo>
                  <a:cubicBezTo>
                    <a:pt x="35934" y="29150"/>
                    <a:pt x="33721" y="30626"/>
                    <a:pt x="31507" y="32839"/>
                  </a:cubicBezTo>
                  <a:cubicBezTo>
                    <a:pt x="22651" y="41695"/>
                    <a:pt x="16747" y="52027"/>
                    <a:pt x="12319" y="64572"/>
                  </a:cubicBezTo>
                  <a:cubicBezTo>
                    <a:pt x="11582" y="67524"/>
                    <a:pt x="10106" y="70476"/>
                    <a:pt x="9368" y="74166"/>
                  </a:cubicBezTo>
                  <a:cubicBezTo>
                    <a:pt x="8630" y="77117"/>
                    <a:pt x="7892" y="80069"/>
                    <a:pt x="7892" y="83021"/>
                  </a:cubicBezTo>
                  <a:cubicBezTo>
                    <a:pt x="7892" y="85235"/>
                    <a:pt x="7154" y="86711"/>
                    <a:pt x="7154" y="88925"/>
                  </a:cubicBezTo>
                  <a:cubicBezTo>
                    <a:pt x="7154" y="90401"/>
                    <a:pt x="6416" y="91877"/>
                    <a:pt x="6416" y="94091"/>
                  </a:cubicBezTo>
                  <a:cubicBezTo>
                    <a:pt x="6416" y="97781"/>
                    <a:pt x="5678" y="101470"/>
                    <a:pt x="5678" y="105898"/>
                  </a:cubicBezTo>
                  <a:cubicBezTo>
                    <a:pt x="5678" y="108850"/>
                    <a:pt x="6416" y="113278"/>
                    <a:pt x="7154" y="117706"/>
                  </a:cubicBezTo>
                  <a:cubicBezTo>
                    <a:pt x="7892" y="122134"/>
                    <a:pt x="8630" y="128037"/>
                    <a:pt x="10106" y="133203"/>
                  </a:cubicBezTo>
                  <a:cubicBezTo>
                    <a:pt x="10844" y="137631"/>
                    <a:pt x="12319" y="142797"/>
                    <a:pt x="13057" y="146486"/>
                  </a:cubicBezTo>
                  <a:cubicBezTo>
                    <a:pt x="13057" y="147224"/>
                    <a:pt x="13057" y="147224"/>
                    <a:pt x="13795" y="147962"/>
                  </a:cubicBezTo>
                  <a:cubicBezTo>
                    <a:pt x="14533" y="150914"/>
                    <a:pt x="15271" y="153866"/>
                    <a:pt x="16009" y="156080"/>
                  </a:cubicBezTo>
                  <a:cubicBezTo>
                    <a:pt x="13795" y="157556"/>
                    <a:pt x="12319" y="159032"/>
                    <a:pt x="10106" y="161246"/>
                  </a:cubicBezTo>
                  <a:cubicBezTo>
                    <a:pt x="7154" y="165674"/>
                    <a:pt x="4940" y="172315"/>
                    <a:pt x="5678" y="180433"/>
                  </a:cubicBezTo>
                  <a:cubicBezTo>
                    <a:pt x="8630" y="203310"/>
                    <a:pt x="22651" y="211427"/>
                    <a:pt x="27817" y="213641"/>
                  </a:cubicBezTo>
                  <a:cubicBezTo>
                    <a:pt x="29293" y="224711"/>
                    <a:pt x="35196" y="237256"/>
                    <a:pt x="44052" y="251278"/>
                  </a:cubicBezTo>
                  <a:cubicBezTo>
                    <a:pt x="53646" y="266037"/>
                    <a:pt x="66929" y="280058"/>
                    <a:pt x="83902" y="287438"/>
                  </a:cubicBezTo>
                  <a:lnTo>
                    <a:pt x="84640" y="288176"/>
                  </a:lnTo>
                  <a:cubicBezTo>
                    <a:pt x="90544" y="295556"/>
                    <a:pt x="98662" y="299983"/>
                    <a:pt x="108993" y="299983"/>
                  </a:cubicBezTo>
                  <a:cubicBezTo>
                    <a:pt x="118587" y="299983"/>
                    <a:pt x="127442" y="294818"/>
                    <a:pt x="133346" y="288176"/>
                  </a:cubicBezTo>
                  <a:lnTo>
                    <a:pt x="134084" y="287438"/>
                  </a:lnTo>
                  <a:cubicBezTo>
                    <a:pt x="150319" y="279320"/>
                    <a:pt x="163603" y="265299"/>
                    <a:pt x="173196" y="251278"/>
                  </a:cubicBezTo>
                  <a:cubicBezTo>
                    <a:pt x="182052" y="237994"/>
                    <a:pt x="187956" y="224711"/>
                    <a:pt x="189431" y="213641"/>
                  </a:cubicBezTo>
                  <a:cubicBezTo>
                    <a:pt x="193859" y="211427"/>
                    <a:pt x="208619" y="203310"/>
                    <a:pt x="211570" y="180433"/>
                  </a:cubicBezTo>
                  <a:cubicBezTo>
                    <a:pt x="212308" y="172315"/>
                    <a:pt x="210095" y="165674"/>
                    <a:pt x="207143" y="161246"/>
                  </a:cubicBezTo>
                  <a:cubicBezTo>
                    <a:pt x="204929" y="158294"/>
                    <a:pt x="203453" y="157556"/>
                    <a:pt x="201239" y="156080"/>
                  </a:cubicBezTo>
                  <a:cubicBezTo>
                    <a:pt x="201977" y="152390"/>
                    <a:pt x="203453" y="148700"/>
                    <a:pt x="204929" y="145010"/>
                  </a:cubicBezTo>
                  <a:lnTo>
                    <a:pt x="204929" y="144273"/>
                  </a:lnTo>
                  <a:cubicBezTo>
                    <a:pt x="204929" y="143535"/>
                    <a:pt x="204929" y="143535"/>
                    <a:pt x="205667" y="142797"/>
                  </a:cubicBezTo>
                  <a:cubicBezTo>
                    <a:pt x="207143" y="138369"/>
                    <a:pt x="207881" y="133941"/>
                    <a:pt x="208619" y="129513"/>
                  </a:cubicBezTo>
                  <a:cubicBezTo>
                    <a:pt x="209357" y="124347"/>
                    <a:pt x="210833" y="119182"/>
                    <a:pt x="210833" y="114754"/>
                  </a:cubicBezTo>
                  <a:cubicBezTo>
                    <a:pt x="210833" y="113278"/>
                    <a:pt x="210833" y="111802"/>
                    <a:pt x="211570" y="110326"/>
                  </a:cubicBezTo>
                  <a:cubicBezTo>
                    <a:pt x="211570" y="108112"/>
                    <a:pt x="212308" y="105160"/>
                    <a:pt x="212308" y="102946"/>
                  </a:cubicBezTo>
                  <a:cubicBezTo>
                    <a:pt x="212308" y="100732"/>
                    <a:pt x="212308" y="97781"/>
                    <a:pt x="212308" y="95567"/>
                  </a:cubicBezTo>
                  <a:cubicBezTo>
                    <a:pt x="212308" y="94091"/>
                    <a:pt x="212308" y="91877"/>
                    <a:pt x="212308" y="89663"/>
                  </a:cubicBezTo>
                  <a:lnTo>
                    <a:pt x="212308" y="88925"/>
                  </a:lnTo>
                  <a:cubicBezTo>
                    <a:pt x="212308" y="87449"/>
                    <a:pt x="211570" y="85973"/>
                    <a:pt x="211570" y="83759"/>
                  </a:cubicBezTo>
                  <a:cubicBezTo>
                    <a:pt x="211570" y="83021"/>
                    <a:pt x="211570" y="81545"/>
                    <a:pt x="210833" y="80807"/>
                  </a:cubicBezTo>
                  <a:cubicBezTo>
                    <a:pt x="210833" y="80069"/>
                    <a:pt x="210833" y="78593"/>
                    <a:pt x="210095" y="77856"/>
                  </a:cubicBezTo>
                  <a:cubicBezTo>
                    <a:pt x="210095" y="77117"/>
                    <a:pt x="210095" y="76380"/>
                    <a:pt x="209357" y="75642"/>
                  </a:cubicBezTo>
                  <a:cubicBezTo>
                    <a:pt x="209357" y="74904"/>
                    <a:pt x="208619" y="73428"/>
                    <a:pt x="208619" y="72690"/>
                  </a:cubicBezTo>
                  <a:cubicBezTo>
                    <a:pt x="208619" y="71952"/>
                    <a:pt x="207881" y="71214"/>
                    <a:pt x="207881" y="70476"/>
                  </a:cubicBezTo>
                  <a:cubicBezTo>
                    <a:pt x="207881" y="69000"/>
                    <a:pt x="207143" y="68262"/>
                    <a:pt x="207143" y="66786"/>
                  </a:cubicBezTo>
                  <a:cubicBezTo>
                    <a:pt x="207143" y="66048"/>
                    <a:pt x="207143" y="65310"/>
                    <a:pt x="206405" y="65310"/>
                  </a:cubicBezTo>
                  <a:cubicBezTo>
                    <a:pt x="205667" y="64572"/>
                    <a:pt x="205667" y="63096"/>
                    <a:pt x="204929" y="62358"/>
                  </a:cubicBezTo>
                  <a:cubicBezTo>
                    <a:pt x="204191" y="60882"/>
                    <a:pt x="203453" y="58668"/>
                    <a:pt x="202715" y="57192"/>
                  </a:cubicBezTo>
                  <a:cubicBezTo>
                    <a:pt x="202715" y="56454"/>
                    <a:pt x="201977" y="55717"/>
                    <a:pt x="201977" y="54978"/>
                  </a:cubicBezTo>
                  <a:cubicBezTo>
                    <a:pt x="201239" y="54241"/>
                    <a:pt x="200501" y="53503"/>
                    <a:pt x="200501" y="52027"/>
                  </a:cubicBezTo>
                  <a:cubicBezTo>
                    <a:pt x="199763" y="51289"/>
                    <a:pt x="199763" y="50551"/>
                    <a:pt x="199025" y="49813"/>
                  </a:cubicBezTo>
                  <a:cubicBezTo>
                    <a:pt x="198287" y="49075"/>
                    <a:pt x="197549" y="48337"/>
                    <a:pt x="197549" y="47599"/>
                  </a:cubicBezTo>
                  <a:cubicBezTo>
                    <a:pt x="196811" y="46861"/>
                    <a:pt x="196811" y="46123"/>
                    <a:pt x="196073" y="46123"/>
                  </a:cubicBezTo>
                  <a:cubicBezTo>
                    <a:pt x="195335" y="45385"/>
                    <a:pt x="194597" y="44647"/>
                    <a:pt x="193859" y="43909"/>
                  </a:cubicBezTo>
                  <a:cubicBezTo>
                    <a:pt x="193121" y="43171"/>
                    <a:pt x="192384" y="42433"/>
                    <a:pt x="191645" y="42433"/>
                  </a:cubicBezTo>
                  <a:cubicBezTo>
                    <a:pt x="190169" y="40957"/>
                    <a:pt x="188694" y="40219"/>
                    <a:pt x="187218" y="38743"/>
                  </a:cubicBezTo>
                  <a:cubicBezTo>
                    <a:pt x="180576" y="34315"/>
                    <a:pt x="173196" y="31364"/>
                    <a:pt x="164341" y="30626"/>
                  </a:cubicBezTo>
                  <a:cubicBezTo>
                    <a:pt x="162865" y="28412"/>
                    <a:pt x="159913" y="24722"/>
                    <a:pt x="156223" y="21770"/>
                  </a:cubicBezTo>
                  <a:cubicBezTo>
                    <a:pt x="154747" y="20294"/>
                    <a:pt x="153271" y="18818"/>
                    <a:pt x="151057" y="18080"/>
                  </a:cubicBezTo>
                  <a:cubicBezTo>
                    <a:pt x="151057" y="18080"/>
                    <a:pt x="150319" y="18080"/>
                    <a:pt x="150319" y="17342"/>
                  </a:cubicBezTo>
                  <a:cubicBezTo>
                    <a:pt x="150319" y="17342"/>
                    <a:pt x="149581" y="17342"/>
                    <a:pt x="149581" y="16604"/>
                  </a:cubicBezTo>
                  <a:cubicBezTo>
                    <a:pt x="148106" y="15128"/>
                    <a:pt x="145891" y="14390"/>
                    <a:pt x="143678" y="12914"/>
                  </a:cubicBezTo>
                  <a:cubicBezTo>
                    <a:pt x="137036" y="9225"/>
                    <a:pt x="129656" y="6273"/>
                    <a:pt x="119325" y="5535"/>
                  </a:cubicBezTo>
                  <a:cubicBezTo>
                    <a:pt x="118587" y="5535"/>
                    <a:pt x="118587" y="5535"/>
                    <a:pt x="117849" y="5535"/>
                  </a:cubicBezTo>
                  <a:cubicBezTo>
                    <a:pt x="117111" y="5535"/>
                    <a:pt x="117111" y="5535"/>
                    <a:pt x="116373" y="5535"/>
                  </a:cubicBezTo>
                  <a:cubicBezTo>
                    <a:pt x="113421" y="5535"/>
                    <a:pt x="110469" y="5535"/>
                    <a:pt x="107517" y="5535"/>
                  </a:cubicBezTo>
                  <a:close/>
                  <a:moveTo>
                    <a:pt x="156961" y="84497"/>
                  </a:moveTo>
                  <a:cubicBezTo>
                    <a:pt x="162865" y="94091"/>
                    <a:pt x="173196" y="113278"/>
                    <a:pt x="173196" y="133203"/>
                  </a:cubicBezTo>
                  <a:cubicBezTo>
                    <a:pt x="173196" y="144273"/>
                    <a:pt x="177624" y="161984"/>
                    <a:pt x="191645" y="163460"/>
                  </a:cubicBezTo>
                  <a:cubicBezTo>
                    <a:pt x="193121" y="164198"/>
                    <a:pt x="194597" y="165674"/>
                    <a:pt x="196073" y="167887"/>
                  </a:cubicBezTo>
                  <a:cubicBezTo>
                    <a:pt x="197549" y="170839"/>
                    <a:pt x="199025" y="173791"/>
                    <a:pt x="198287" y="178957"/>
                  </a:cubicBezTo>
                  <a:cubicBezTo>
                    <a:pt x="196073" y="199620"/>
                    <a:pt x="181314" y="203310"/>
                    <a:pt x="181314" y="203310"/>
                  </a:cubicBezTo>
                  <a:cubicBezTo>
                    <a:pt x="179100" y="204048"/>
                    <a:pt x="176886" y="206262"/>
                    <a:pt x="176886" y="208476"/>
                  </a:cubicBezTo>
                  <a:cubicBezTo>
                    <a:pt x="176148" y="215855"/>
                    <a:pt x="170982" y="229877"/>
                    <a:pt x="162127" y="243160"/>
                  </a:cubicBezTo>
                  <a:cubicBezTo>
                    <a:pt x="153271" y="256443"/>
                    <a:pt x="140726" y="269727"/>
                    <a:pt x="127442" y="275631"/>
                  </a:cubicBezTo>
                  <a:cubicBezTo>
                    <a:pt x="126704" y="276369"/>
                    <a:pt x="125228" y="277106"/>
                    <a:pt x="124490" y="277844"/>
                  </a:cubicBezTo>
                  <a:cubicBezTo>
                    <a:pt x="120801" y="283010"/>
                    <a:pt x="114897" y="286700"/>
                    <a:pt x="108255" y="286700"/>
                  </a:cubicBezTo>
                  <a:cubicBezTo>
                    <a:pt x="101613" y="286700"/>
                    <a:pt x="95710" y="283010"/>
                    <a:pt x="92020" y="277844"/>
                  </a:cubicBezTo>
                  <a:cubicBezTo>
                    <a:pt x="91282" y="277106"/>
                    <a:pt x="90544" y="276369"/>
                    <a:pt x="89068" y="275631"/>
                  </a:cubicBezTo>
                  <a:cubicBezTo>
                    <a:pt x="75785" y="268989"/>
                    <a:pt x="63239" y="256443"/>
                    <a:pt x="54384" y="243160"/>
                  </a:cubicBezTo>
                  <a:cubicBezTo>
                    <a:pt x="45528" y="229877"/>
                    <a:pt x="39624" y="215117"/>
                    <a:pt x="38886" y="208476"/>
                  </a:cubicBezTo>
                  <a:cubicBezTo>
                    <a:pt x="38886" y="206262"/>
                    <a:pt x="36672" y="204048"/>
                    <a:pt x="34458" y="203310"/>
                  </a:cubicBezTo>
                  <a:cubicBezTo>
                    <a:pt x="34458" y="203310"/>
                    <a:pt x="19699" y="198882"/>
                    <a:pt x="17485" y="178219"/>
                  </a:cubicBezTo>
                  <a:cubicBezTo>
                    <a:pt x="16747" y="173053"/>
                    <a:pt x="18223" y="170101"/>
                    <a:pt x="19699" y="167149"/>
                  </a:cubicBezTo>
                  <a:cubicBezTo>
                    <a:pt x="20437" y="165674"/>
                    <a:pt x="21175" y="164936"/>
                    <a:pt x="21913" y="164198"/>
                  </a:cubicBezTo>
                  <a:cubicBezTo>
                    <a:pt x="22651" y="164198"/>
                    <a:pt x="22651" y="164198"/>
                    <a:pt x="23389" y="164198"/>
                  </a:cubicBezTo>
                  <a:cubicBezTo>
                    <a:pt x="35934" y="164198"/>
                    <a:pt x="40362" y="142797"/>
                    <a:pt x="42576" y="132465"/>
                  </a:cubicBezTo>
                  <a:cubicBezTo>
                    <a:pt x="46266" y="112540"/>
                    <a:pt x="68405" y="106636"/>
                    <a:pt x="100138" y="106636"/>
                  </a:cubicBezTo>
                  <a:cubicBezTo>
                    <a:pt x="132608" y="108112"/>
                    <a:pt x="148843" y="94091"/>
                    <a:pt x="156961" y="84497"/>
                  </a:cubicBezTo>
                  <a:close/>
                  <a:moveTo>
                    <a:pt x="73571" y="165674"/>
                  </a:moveTo>
                  <a:cubicBezTo>
                    <a:pt x="68405" y="165674"/>
                    <a:pt x="63977" y="170101"/>
                    <a:pt x="63977" y="175267"/>
                  </a:cubicBezTo>
                  <a:cubicBezTo>
                    <a:pt x="63977" y="180433"/>
                    <a:pt x="68405" y="184861"/>
                    <a:pt x="73571" y="184861"/>
                  </a:cubicBezTo>
                  <a:cubicBezTo>
                    <a:pt x="78736" y="184861"/>
                    <a:pt x="83164" y="180433"/>
                    <a:pt x="83164" y="175267"/>
                  </a:cubicBezTo>
                  <a:cubicBezTo>
                    <a:pt x="83164" y="170101"/>
                    <a:pt x="78736" y="165674"/>
                    <a:pt x="73571" y="165674"/>
                  </a:cubicBezTo>
                  <a:close/>
                  <a:moveTo>
                    <a:pt x="144416" y="165674"/>
                  </a:moveTo>
                  <a:cubicBezTo>
                    <a:pt x="139250" y="165674"/>
                    <a:pt x="134822" y="170101"/>
                    <a:pt x="134822" y="175267"/>
                  </a:cubicBezTo>
                  <a:cubicBezTo>
                    <a:pt x="134822" y="180433"/>
                    <a:pt x="139250" y="184861"/>
                    <a:pt x="144416" y="184861"/>
                  </a:cubicBezTo>
                  <a:cubicBezTo>
                    <a:pt x="149581" y="184861"/>
                    <a:pt x="154009" y="180433"/>
                    <a:pt x="154009" y="175267"/>
                  </a:cubicBezTo>
                  <a:cubicBezTo>
                    <a:pt x="154009" y="170101"/>
                    <a:pt x="149581" y="165674"/>
                    <a:pt x="144416" y="16567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8" name="Google Shape;938;p5"/>
          <p:cNvSpPr txBox="1"/>
          <p:nvPr>
            <p:ph idx="13" type="body"/>
          </p:nvPr>
        </p:nvSpPr>
        <p:spPr>
          <a:xfrm>
            <a:off x="7406640" y="6172200"/>
            <a:ext cx="804672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</p:txBody>
      </p:sp>
      <p:grpSp>
        <p:nvGrpSpPr>
          <p:cNvPr id="939" name="Google Shape;939;p5" title="Icono de una mujer"/>
          <p:cNvGrpSpPr/>
          <p:nvPr/>
        </p:nvGrpSpPr>
        <p:grpSpPr>
          <a:xfrm>
            <a:off x="7578555" y="5581803"/>
            <a:ext cx="465138" cy="463550"/>
            <a:chOff x="2324888" y="2512379"/>
            <a:chExt cx="464919" cy="464919"/>
          </a:xfrm>
        </p:grpSpPr>
        <p:sp>
          <p:nvSpPr>
            <p:cNvPr id="940" name="Google Shape;940;p5"/>
            <p:cNvSpPr/>
            <p:nvPr/>
          </p:nvSpPr>
          <p:spPr>
            <a:xfrm>
              <a:off x="2417134" y="2593556"/>
              <a:ext cx="280427" cy="302566"/>
            </a:xfrm>
            <a:custGeom>
              <a:rect b="b" l="l" r="r" t="t"/>
              <a:pathLst>
                <a:path extrusionOk="0" h="302566" w="280427">
                  <a:moveTo>
                    <a:pt x="133203" y="5535"/>
                  </a:moveTo>
                  <a:cubicBezTo>
                    <a:pt x="63096" y="5535"/>
                    <a:pt x="19556" y="49075"/>
                    <a:pt x="19556" y="119920"/>
                  </a:cubicBezTo>
                  <a:cubicBezTo>
                    <a:pt x="19556" y="130251"/>
                    <a:pt x="21032" y="139845"/>
                    <a:pt x="22508" y="150176"/>
                  </a:cubicBezTo>
                  <a:cubicBezTo>
                    <a:pt x="26198" y="178957"/>
                    <a:pt x="30626" y="208476"/>
                    <a:pt x="7011" y="240208"/>
                  </a:cubicBezTo>
                  <a:cubicBezTo>
                    <a:pt x="6273" y="241684"/>
                    <a:pt x="5535" y="243160"/>
                    <a:pt x="5535" y="245374"/>
                  </a:cubicBezTo>
                  <a:cubicBezTo>
                    <a:pt x="5535" y="246850"/>
                    <a:pt x="7011" y="248326"/>
                    <a:pt x="8487" y="249802"/>
                  </a:cubicBezTo>
                  <a:cubicBezTo>
                    <a:pt x="9225" y="250540"/>
                    <a:pt x="35053" y="267513"/>
                    <a:pt x="93353" y="273417"/>
                  </a:cubicBezTo>
                  <a:cubicBezTo>
                    <a:pt x="108112" y="291128"/>
                    <a:pt x="125085" y="301459"/>
                    <a:pt x="141321" y="301459"/>
                  </a:cubicBezTo>
                  <a:cubicBezTo>
                    <a:pt x="157556" y="301459"/>
                    <a:pt x="174529" y="291866"/>
                    <a:pt x="189288" y="273417"/>
                  </a:cubicBezTo>
                  <a:cubicBezTo>
                    <a:pt x="247588" y="266775"/>
                    <a:pt x="274893" y="250540"/>
                    <a:pt x="275631" y="249802"/>
                  </a:cubicBezTo>
                  <a:cubicBezTo>
                    <a:pt x="277106" y="249064"/>
                    <a:pt x="277844" y="246850"/>
                    <a:pt x="278582" y="245374"/>
                  </a:cubicBezTo>
                  <a:cubicBezTo>
                    <a:pt x="278582" y="243898"/>
                    <a:pt x="278582" y="241684"/>
                    <a:pt x="277106" y="240208"/>
                  </a:cubicBezTo>
                  <a:cubicBezTo>
                    <a:pt x="253492" y="209214"/>
                    <a:pt x="256443" y="183385"/>
                    <a:pt x="260133" y="155342"/>
                  </a:cubicBezTo>
                  <a:cubicBezTo>
                    <a:pt x="261609" y="145748"/>
                    <a:pt x="263085" y="135417"/>
                    <a:pt x="263085" y="124347"/>
                  </a:cubicBezTo>
                  <a:cubicBezTo>
                    <a:pt x="263085" y="82283"/>
                    <a:pt x="244636" y="33578"/>
                    <a:pt x="191502" y="32102"/>
                  </a:cubicBezTo>
                  <a:cubicBezTo>
                    <a:pt x="169363" y="9963"/>
                    <a:pt x="147962" y="5535"/>
                    <a:pt x="133203" y="5535"/>
                  </a:cubicBezTo>
                  <a:close/>
                  <a:moveTo>
                    <a:pt x="184861" y="103684"/>
                  </a:moveTo>
                  <a:cubicBezTo>
                    <a:pt x="194454" y="114016"/>
                    <a:pt x="211427" y="136893"/>
                    <a:pt x="211427" y="173791"/>
                  </a:cubicBezTo>
                  <a:cubicBezTo>
                    <a:pt x="211427" y="223235"/>
                    <a:pt x="181171" y="262347"/>
                    <a:pt x="180433" y="262347"/>
                  </a:cubicBezTo>
                  <a:cubicBezTo>
                    <a:pt x="167887" y="277844"/>
                    <a:pt x="153866" y="286700"/>
                    <a:pt x="140583" y="286700"/>
                  </a:cubicBezTo>
                  <a:cubicBezTo>
                    <a:pt x="127299" y="286700"/>
                    <a:pt x="113278" y="277844"/>
                    <a:pt x="100732" y="261609"/>
                  </a:cubicBezTo>
                  <a:cubicBezTo>
                    <a:pt x="100732" y="261609"/>
                    <a:pt x="70476" y="232829"/>
                    <a:pt x="70476" y="190764"/>
                  </a:cubicBezTo>
                  <a:cubicBezTo>
                    <a:pt x="70476" y="158294"/>
                    <a:pt x="97781" y="151652"/>
                    <a:pt x="122133" y="145748"/>
                  </a:cubicBezTo>
                  <a:cubicBezTo>
                    <a:pt x="127299" y="144273"/>
                    <a:pt x="131727" y="143535"/>
                    <a:pt x="136155" y="142059"/>
                  </a:cubicBezTo>
                  <a:cubicBezTo>
                    <a:pt x="165673" y="133941"/>
                    <a:pt x="178957" y="115492"/>
                    <a:pt x="184861" y="103684"/>
                  </a:cubicBezTo>
                  <a:close/>
                  <a:moveTo>
                    <a:pt x="105898" y="172315"/>
                  </a:moveTo>
                  <a:cubicBezTo>
                    <a:pt x="100732" y="172315"/>
                    <a:pt x="96305" y="176743"/>
                    <a:pt x="96305" y="181909"/>
                  </a:cubicBezTo>
                  <a:cubicBezTo>
                    <a:pt x="96305" y="187075"/>
                    <a:pt x="100732" y="191502"/>
                    <a:pt x="105898" y="191502"/>
                  </a:cubicBezTo>
                  <a:cubicBezTo>
                    <a:pt x="111064" y="191502"/>
                    <a:pt x="115492" y="187075"/>
                    <a:pt x="115492" y="181909"/>
                  </a:cubicBezTo>
                  <a:cubicBezTo>
                    <a:pt x="115492" y="176743"/>
                    <a:pt x="111064" y="172315"/>
                    <a:pt x="105898" y="172315"/>
                  </a:cubicBezTo>
                  <a:close/>
                  <a:moveTo>
                    <a:pt x="176743" y="172315"/>
                  </a:moveTo>
                  <a:cubicBezTo>
                    <a:pt x="171577" y="172315"/>
                    <a:pt x="167149" y="176743"/>
                    <a:pt x="167149" y="181909"/>
                  </a:cubicBezTo>
                  <a:cubicBezTo>
                    <a:pt x="167149" y="187075"/>
                    <a:pt x="171577" y="191502"/>
                    <a:pt x="176743" y="191502"/>
                  </a:cubicBezTo>
                  <a:cubicBezTo>
                    <a:pt x="181909" y="191502"/>
                    <a:pt x="186337" y="187075"/>
                    <a:pt x="186337" y="181909"/>
                  </a:cubicBezTo>
                  <a:cubicBezTo>
                    <a:pt x="186337" y="176743"/>
                    <a:pt x="181909" y="172315"/>
                    <a:pt x="176743" y="17231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5"/>
            <p:cNvSpPr/>
            <p:nvPr/>
          </p:nvSpPr>
          <p:spPr>
            <a:xfrm>
              <a:off x="2324888" y="2512379"/>
              <a:ext cx="464919" cy="464919"/>
            </a:xfrm>
            <a:custGeom>
              <a:rect b="b" l="l" r="r" t="t"/>
              <a:pathLst>
                <a:path extrusionOk="0" h="464919" w="464919">
                  <a:moveTo>
                    <a:pt x="463074" y="463074"/>
                  </a:moveTo>
                  <a:lnTo>
                    <a:pt x="5535" y="463074"/>
                  </a:lnTo>
                  <a:lnTo>
                    <a:pt x="5535" y="5535"/>
                  </a:lnTo>
                  <a:lnTo>
                    <a:pt x="463074" y="5535"/>
                  </a:lnTo>
                  <a:lnTo>
                    <a:pt x="463074" y="463074"/>
                  </a:lnTo>
                  <a:close/>
                  <a:moveTo>
                    <a:pt x="50551" y="420272"/>
                  </a:moveTo>
                  <a:lnTo>
                    <a:pt x="418796" y="420272"/>
                  </a:lnTo>
                  <a:lnTo>
                    <a:pt x="418796" y="48337"/>
                  </a:lnTo>
                  <a:lnTo>
                    <a:pt x="50551" y="48337"/>
                  </a:lnTo>
                  <a:lnTo>
                    <a:pt x="50551" y="42027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42" name="Google Shape;942;p5"/>
          <p:cNvSpPr txBox="1"/>
          <p:nvPr>
            <p:ph idx="9" type="body"/>
          </p:nvPr>
        </p:nvSpPr>
        <p:spPr>
          <a:xfrm>
            <a:off x="6519672" y="6172200"/>
            <a:ext cx="804672" cy="265176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</p:txBody>
      </p:sp>
      <p:grpSp>
        <p:nvGrpSpPr>
          <p:cNvPr id="943" name="Google Shape;943;p5" title="Icono de un botón de reproducción"/>
          <p:cNvGrpSpPr/>
          <p:nvPr/>
        </p:nvGrpSpPr>
        <p:grpSpPr>
          <a:xfrm>
            <a:off x="6678668" y="5578602"/>
            <a:ext cx="476538" cy="474676"/>
            <a:chOff x="451190" y="2461460"/>
            <a:chExt cx="405882" cy="405882"/>
          </a:xfrm>
        </p:grpSpPr>
        <p:sp>
          <p:nvSpPr>
            <p:cNvPr id="944" name="Google Shape;944;p5"/>
            <p:cNvSpPr/>
            <p:nvPr/>
          </p:nvSpPr>
          <p:spPr>
            <a:xfrm>
              <a:off x="451190" y="2461460"/>
              <a:ext cx="405882" cy="405882"/>
            </a:xfrm>
            <a:custGeom>
              <a:rect b="b" l="l" r="r" t="t"/>
              <a:pathLst>
                <a:path extrusionOk="0" h="405881" w="405881">
                  <a:moveTo>
                    <a:pt x="401085" y="401823"/>
                  </a:moveTo>
                  <a:lnTo>
                    <a:pt x="5535" y="401823"/>
                  </a:lnTo>
                  <a:lnTo>
                    <a:pt x="5535" y="5535"/>
                  </a:lnTo>
                  <a:lnTo>
                    <a:pt x="401823" y="5535"/>
                  </a:lnTo>
                  <a:lnTo>
                    <a:pt x="401085" y="401823"/>
                  </a:lnTo>
                  <a:close/>
                  <a:moveTo>
                    <a:pt x="43909" y="364925"/>
                  </a:moveTo>
                  <a:lnTo>
                    <a:pt x="362711" y="364925"/>
                  </a:lnTo>
                  <a:lnTo>
                    <a:pt x="362711" y="42433"/>
                  </a:lnTo>
                  <a:lnTo>
                    <a:pt x="43909" y="42433"/>
                  </a:lnTo>
                  <a:lnTo>
                    <a:pt x="43909" y="36492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5"/>
            <p:cNvSpPr/>
            <p:nvPr/>
          </p:nvSpPr>
          <p:spPr>
            <a:xfrm>
              <a:off x="546388" y="2530828"/>
              <a:ext cx="228770" cy="265668"/>
            </a:xfrm>
            <a:custGeom>
              <a:rect b="b" l="l" r="r" t="t"/>
              <a:pathLst>
                <a:path extrusionOk="0" h="265668" w="228769">
                  <a:moveTo>
                    <a:pt x="5535" y="263823"/>
                  </a:moveTo>
                  <a:lnTo>
                    <a:pt x="5535" y="5535"/>
                  </a:lnTo>
                  <a:lnTo>
                    <a:pt x="229139" y="134679"/>
                  </a:lnTo>
                  <a:lnTo>
                    <a:pt x="5535" y="263823"/>
                  </a:lnTo>
                  <a:close/>
                  <a:moveTo>
                    <a:pt x="42433" y="69738"/>
                  </a:moveTo>
                  <a:lnTo>
                    <a:pt x="42433" y="199620"/>
                  </a:lnTo>
                  <a:lnTo>
                    <a:pt x="155342" y="134679"/>
                  </a:lnTo>
                  <a:lnTo>
                    <a:pt x="42433" y="697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46" name="Google Shape;946;p5"/>
          <p:cNvSpPr txBox="1"/>
          <p:nvPr>
            <p:ph idx="8" type="body"/>
          </p:nvPr>
        </p:nvSpPr>
        <p:spPr>
          <a:xfrm>
            <a:off x="4306824" y="5715000"/>
            <a:ext cx="149047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4150" lvl="0" marL="2857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EABAB"/>
              </a:buClr>
              <a:buSzPts val="1600"/>
              <a:buNone/>
            </a:pPr>
            <a:r>
              <a:t/>
            </a:r>
            <a:endParaRPr/>
          </a:p>
        </p:txBody>
      </p:sp>
      <p:sp>
        <p:nvSpPr>
          <p:cNvPr id="947" name="Google Shape;947;p5"/>
          <p:cNvSpPr txBox="1"/>
          <p:nvPr>
            <p:ph idx="7" type="body"/>
          </p:nvPr>
        </p:nvSpPr>
        <p:spPr>
          <a:xfrm>
            <a:off x="4306824" y="5102352"/>
            <a:ext cx="1490472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t/>
            </a:r>
            <a:endParaRPr/>
          </a:p>
        </p:txBody>
      </p:sp>
      <p:grpSp>
        <p:nvGrpSpPr>
          <p:cNvPr id="948" name="Google Shape;948;p5" title="Icono de un engranaje"/>
          <p:cNvGrpSpPr/>
          <p:nvPr/>
        </p:nvGrpSpPr>
        <p:grpSpPr>
          <a:xfrm>
            <a:off x="4809744" y="4073866"/>
            <a:ext cx="427806" cy="426610"/>
            <a:chOff x="6450013" y="3575050"/>
            <a:chExt cx="568325" cy="566738"/>
          </a:xfrm>
        </p:grpSpPr>
        <p:sp>
          <p:nvSpPr>
            <p:cNvPr id="949" name="Google Shape;949;p5"/>
            <p:cNvSpPr/>
            <p:nvPr/>
          </p:nvSpPr>
          <p:spPr>
            <a:xfrm>
              <a:off x="6450013" y="3575050"/>
              <a:ext cx="568325" cy="566738"/>
            </a:xfrm>
            <a:custGeom>
              <a:rect b="b" l="l" r="r" t="t"/>
              <a:pathLst>
                <a:path extrusionOk="0" h="568234" w="568234">
                  <a:moveTo>
                    <a:pt x="566389" y="311791"/>
                  </a:moveTo>
                  <a:lnTo>
                    <a:pt x="566389" y="260133"/>
                  </a:lnTo>
                  <a:lnTo>
                    <a:pt x="521374" y="260133"/>
                  </a:lnTo>
                  <a:cubicBezTo>
                    <a:pt x="519898" y="246112"/>
                    <a:pt x="516946" y="232829"/>
                    <a:pt x="513256" y="220283"/>
                  </a:cubicBezTo>
                  <a:lnTo>
                    <a:pt x="555320" y="202572"/>
                  </a:lnTo>
                  <a:lnTo>
                    <a:pt x="535395" y="154604"/>
                  </a:lnTo>
                  <a:lnTo>
                    <a:pt x="493331" y="171577"/>
                  </a:lnTo>
                  <a:cubicBezTo>
                    <a:pt x="486689" y="159770"/>
                    <a:pt x="479309" y="147962"/>
                    <a:pt x="470454" y="137631"/>
                  </a:cubicBezTo>
                  <a:lnTo>
                    <a:pt x="502187" y="105898"/>
                  </a:lnTo>
                  <a:lnTo>
                    <a:pt x="466026" y="69738"/>
                  </a:lnTo>
                  <a:lnTo>
                    <a:pt x="434294" y="101470"/>
                  </a:lnTo>
                  <a:cubicBezTo>
                    <a:pt x="423962" y="92615"/>
                    <a:pt x="412155" y="85235"/>
                    <a:pt x="400347" y="78593"/>
                  </a:cubicBezTo>
                  <a:lnTo>
                    <a:pt x="417321" y="36529"/>
                  </a:lnTo>
                  <a:lnTo>
                    <a:pt x="369353" y="16604"/>
                  </a:lnTo>
                  <a:lnTo>
                    <a:pt x="351641" y="58668"/>
                  </a:lnTo>
                  <a:cubicBezTo>
                    <a:pt x="338358" y="54979"/>
                    <a:pt x="325075" y="52027"/>
                    <a:pt x="311791" y="50551"/>
                  </a:cubicBezTo>
                  <a:lnTo>
                    <a:pt x="311791" y="5535"/>
                  </a:lnTo>
                  <a:lnTo>
                    <a:pt x="260133" y="5535"/>
                  </a:lnTo>
                  <a:lnTo>
                    <a:pt x="260133" y="50551"/>
                  </a:lnTo>
                  <a:cubicBezTo>
                    <a:pt x="246112" y="52027"/>
                    <a:pt x="232829" y="54979"/>
                    <a:pt x="220283" y="58668"/>
                  </a:cubicBezTo>
                  <a:lnTo>
                    <a:pt x="202572" y="16604"/>
                  </a:lnTo>
                  <a:lnTo>
                    <a:pt x="154604" y="36529"/>
                  </a:lnTo>
                  <a:lnTo>
                    <a:pt x="171577" y="78593"/>
                  </a:lnTo>
                  <a:cubicBezTo>
                    <a:pt x="159770" y="85235"/>
                    <a:pt x="147963" y="92615"/>
                    <a:pt x="137631" y="101470"/>
                  </a:cubicBezTo>
                  <a:lnTo>
                    <a:pt x="105898" y="69738"/>
                  </a:lnTo>
                  <a:lnTo>
                    <a:pt x="69738" y="105898"/>
                  </a:lnTo>
                  <a:lnTo>
                    <a:pt x="101470" y="137631"/>
                  </a:lnTo>
                  <a:cubicBezTo>
                    <a:pt x="92615" y="147962"/>
                    <a:pt x="85236" y="159770"/>
                    <a:pt x="78594" y="171577"/>
                  </a:cubicBezTo>
                  <a:lnTo>
                    <a:pt x="36529" y="154604"/>
                  </a:lnTo>
                  <a:lnTo>
                    <a:pt x="16604" y="202572"/>
                  </a:lnTo>
                  <a:lnTo>
                    <a:pt x="58668" y="220283"/>
                  </a:lnTo>
                  <a:cubicBezTo>
                    <a:pt x="54979" y="233566"/>
                    <a:pt x="52027" y="246850"/>
                    <a:pt x="50551" y="260133"/>
                  </a:cubicBezTo>
                  <a:lnTo>
                    <a:pt x="5535" y="260133"/>
                  </a:lnTo>
                  <a:lnTo>
                    <a:pt x="5535" y="311791"/>
                  </a:lnTo>
                  <a:lnTo>
                    <a:pt x="50551" y="311791"/>
                  </a:lnTo>
                  <a:cubicBezTo>
                    <a:pt x="52027" y="325812"/>
                    <a:pt x="54979" y="339096"/>
                    <a:pt x="58668" y="351641"/>
                  </a:cubicBezTo>
                  <a:lnTo>
                    <a:pt x="16604" y="369352"/>
                  </a:lnTo>
                  <a:lnTo>
                    <a:pt x="36529" y="417320"/>
                  </a:lnTo>
                  <a:lnTo>
                    <a:pt x="78594" y="400347"/>
                  </a:lnTo>
                  <a:cubicBezTo>
                    <a:pt x="85236" y="412154"/>
                    <a:pt x="92615" y="423962"/>
                    <a:pt x="101470" y="434293"/>
                  </a:cubicBezTo>
                  <a:lnTo>
                    <a:pt x="69738" y="466026"/>
                  </a:lnTo>
                  <a:lnTo>
                    <a:pt x="105898" y="502186"/>
                  </a:lnTo>
                  <a:lnTo>
                    <a:pt x="137631" y="470454"/>
                  </a:lnTo>
                  <a:cubicBezTo>
                    <a:pt x="147963" y="479309"/>
                    <a:pt x="159770" y="486689"/>
                    <a:pt x="171577" y="493331"/>
                  </a:cubicBezTo>
                  <a:lnTo>
                    <a:pt x="154604" y="535395"/>
                  </a:lnTo>
                  <a:lnTo>
                    <a:pt x="202572" y="555320"/>
                  </a:lnTo>
                  <a:lnTo>
                    <a:pt x="220283" y="513256"/>
                  </a:lnTo>
                  <a:cubicBezTo>
                    <a:pt x="233567" y="516946"/>
                    <a:pt x="246850" y="519898"/>
                    <a:pt x="260133" y="521373"/>
                  </a:cubicBezTo>
                  <a:lnTo>
                    <a:pt x="260133" y="566389"/>
                  </a:lnTo>
                  <a:lnTo>
                    <a:pt x="311791" y="566389"/>
                  </a:lnTo>
                  <a:lnTo>
                    <a:pt x="311791" y="521373"/>
                  </a:lnTo>
                  <a:cubicBezTo>
                    <a:pt x="325812" y="519898"/>
                    <a:pt x="339096" y="516946"/>
                    <a:pt x="351641" y="513256"/>
                  </a:cubicBezTo>
                  <a:lnTo>
                    <a:pt x="369353" y="555320"/>
                  </a:lnTo>
                  <a:lnTo>
                    <a:pt x="417321" y="535395"/>
                  </a:lnTo>
                  <a:lnTo>
                    <a:pt x="400347" y="493331"/>
                  </a:lnTo>
                  <a:cubicBezTo>
                    <a:pt x="412155" y="486689"/>
                    <a:pt x="423962" y="479309"/>
                    <a:pt x="434294" y="470454"/>
                  </a:cubicBezTo>
                  <a:lnTo>
                    <a:pt x="466026" y="502186"/>
                  </a:lnTo>
                  <a:lnTo>
                    <a:pt x="502187" y="466026"/>
                  </a:lnTo>
                  <a:lnTo>
                    <a:pt x="470454" y="434293"/>
                  </a:lnTo>
                  <a:cubicBezTo>
                    <a:pt x="479309" y="423962"/>
                    <a:pt x="486689" y="412154"/>
                    <a:pt x="493331" y="400347"/>
                  </a:cubicBezTo>
                  <a:lnTo>
                    <a:pt x="535395" y="417320"/>
                  </a:lnTo>
                  <a:lnTo>
                    <a:pt x="555320" y="369352"/>
                  </a:lnTo>
                  <a:lnTo>
                    <a:pt x="513256" y="351641"/>
                  </a:lnTo>
                  <a:cubicBezTo>
                    <a:pt x="516946" y="338358"/>
                    <a:pt x="519898" y="325074"/>
                    <a:pt x="521374" y="311791"/>
                  </a:cubicBezTo>
                  <a:lnTo>
                    <a:pt x="566389" y="311791"/>
                  </a:lnTo>
                  <a:close/>
                  <a:moveTo>
                    <a:pt x="286700" y="480047"/>
                  </a:moveTo>
                  <a:cubicBezTo>
                    <a:pt x="179695" y="480047"/>
                    <a:pt x="92615" y="392967"/>
                    <a:pt x="92615" y="285962"/>
                  </a:cubicBezTo>
                  <a:cubicBezTo>
                    <a:pt x="92615" y="178957"/>
                    <a:pt x="179695" y="91877"/>
                    <a:pt x="286700" y="91877"/>
                  </a:cubicBezTo>
                  <a:cubicBezTo>
                    <a:pt x="393706" y="91877"/>
                    <a:pt x="480785" y="178957"/>
                    <a:pt x="480785" y="285962"/>
                  </a:cubicBezTo>
                  <a:cubicBezTo>
                    <a:pt x="480785" y="392967"/>
                    <a:pt x="393706" y="480047"/>
                    <a:pt x="286700" y="4800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0" name="Google Shape;950;p5"/>
            <p:cNvSpPr/>
            <p:nvPr/>
          </p:nvSpPr>
          <p:spPr>
            <a:xfrm>
              <a:off x="6583363" y="3706813"/>
              <a:ext cx="303211" cy="303212"/>
            </a:xfrm>
            <a:custGeom>
              <a:rect b="b" l="l" r="r" t="t"/>
              <a:pathLst>
                <a:path extrusionOk="0" h="302566" w="302566">
                  <a:moveTo>
                    <a:pt x="153128" y="5535"/>
                  </a:moveTo>
                  <a:cubicBezTo>
                    <a:pt x="71952" y="5535"/>
                    <a:pt x="5535" y="71952"/>
                    <a:pt x="5535" y="153128"/>
                  </a:cubicBezTo>
                  <a:cubicBezTo>
                    <a:pt x="5535" y="234304"/>
                    <a:pt x="71952" y="300721"/>
                    <a:pt x="153128" y="300721"/>
                  </a:cubicBezTo>
                  <a:cubicBezTo>
                    <a:pt x="234304" y="300721"/>
                    <a:pt x="300721" y="234304"/>
                    <a:pt x="300721" y="153128"/>
                  </a:cubicBezTo>
                  <a:cubicBezTo>
                    <a:pt x="300721" y="71952"/>
                    <a:pt x="234304" y="5535"/>
                    <a:pt x="153128" y="5535"/>
                  </a:cubicBezTo>
                  <a:close/>
                  <a:moveTo>
                    <a:pt x="153128" y="255705"/>
                  </a:moveTo>
                  <a:cubicBezTo>
                    <a:pt x="96305" y="255705"/>
                    <a:pt x="50551" y="209952"/>
                    <a:pt x="50551" y="153128"/>
                  </a:cubicBezTo>
                  <a:cubicBezTo>
                    <a:pt x="50551" y="96305"/>
                    <a:pt x="96305" y="50551"/>
                    <a:pt x="153128" y="50551"/>
                  </a:cubicBezTo>
                  <a:cubicBezTo>
                    <a:pt x="209952" y="50551"/>
                    <a:pt x="255705" y="96305"/>
                    <a:pt x="255705" y="153128"/>
                  </a:cubicBezTo>
                  <a:cubicBezTo>
                    <a:pt x="255705" y="209214"/>
                    <a:pt x="209213" y="255705"/>
                    <a:pt x="153128" y="25570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1" name="Google Shape;951;p5"/>
          <p:cNvSpPr txBox="1"/>
          <p:nvPr>
            <p:ph idx="6" type="body"/>
          </p:nvPr>
        </p:nvSpPr>
        <p:spPr>
          <a:xfrm>
            <a:off x="2377440" y="5715000"/>
            <a:ext cx="149047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4150" lvl="0" marL="2857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EABAB"/>
              </a:buClr>
              <a:buSzPts val="1600"/>
              <a:buNone/>
            </a:pPr>
            <a:r>
              <a:t/>
            </a:r>
            <a:endParaRPr/>
          </a:p>
        </p:txBody>
      </p:sp>
      <p:sp>
        <p:nvSpPr>
          <p:cNvPr id="952" name="Google Shape;952;p5"/>
          <p:cNvSpPr txBox="1"/>
          <p:nvPr>
            <p:ph idx="5" type="body"/>
          </p:nvPr>
        </p:nvSpPr>
        <p:spPr>
          <a:xfrm>
            <a:off x="2377440" y="5102352"/>
            <a:ext cx="1490472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t/>
            </a:r>
            <a:endParaRPr/>
          </a:p>
        </p:txBody>
      </p:sp>
      <p:sp>
        <p:nvSpPr>
          <p:cNvPr id="953" name="Google Shape;953;p5" title="Icono de un hombre"/>
          <p:cNvSpPr/>
          <p:nvPr/>
        </p:nvSpPr>
        <p:spPr>
          <a:xfrm>
            <a:off x="2944368" y="4073867"/>
            <a:ext cx="299400" cy="434546"/>
          </a:xfrm>
          <a:custGeom>
            <a:rect b="b" l="l" r="r" t="t"/>
            <a:pathLst>
              <a:path extrusionOk="0" h="664170" w="457539">
                <a:moveTo>
                  <a:pt x="226707" y="5535"/>
                </a:moveTo>
                <a:cubicBezTo>
                  <a:pt x="217851" y="5535"/>
                  <a:pt x="208996" y="5535"/>
                  <a:pt x="200878" y="6273"/>
                </a:cubicBezTo>
                <a:cubicBezTo>
                  <a:pt x="200140" y="6273"/>
                  <a:pt x="198664" y="6273"/>
                  <a:pt x="197926" y="7011"/>
                </a:cubicBezTo>
                <a:cubicBezTo>
                  <a:pt x="190546" y="7749"/>
                  <a:pt x="183167" y="8487"/>
                  <a:pt x="176525" y="9962"/>
                </a:cubicBezTo>
                <a:cubicBezTo>
                  <a:pt x="169145" y="11438"/>
                  <a:pt x="161766" y="12914"/>
                  <a:pt x="154386" y="14390"/>
                </a:cubicBezTo>
                <a:lnTo>
                  <a:pt x="153648" y="15128"/>
                </a:lnTo>
                <a:cubicBezTo>
                  <a:pt x="138889" y="18818"/>
                  <a:pt x="124867" y="23984"/>
                  <a:pt x="112322" y="29888"/>
                </a:cubicBezTo>
                <a:cubicBezTo>
                  <a:pt x="99038" y="35791"/>
                  <a:pt x="87969" y="43909"/>
                  <a:pt x="76899" y="52765"/>
                </a:cubicBezTo>
                <a:cubicBezTo>
                  <a:pt x="71734" y="57192"/>
                  <a:pt x="66568" y="61620"/>
                  <a:pt x="62140" y="66786"/>
                </a:cubicBezTo>
                <a:cubicBezTo>
                  <a:pt x="42953" y="85973"/>
                  <a:pt x="28932" y="109588"/>
                  <a:pt x="19338" y="136893"/>
                </a:cubicBezTo>
                <a:cubicBezTo>
                  <a:pt x="17124" y="143534"/>
                  <a:pt x="14910" y="150176"/>
                  <a:pt x="13434" y="157556"/>
                </a:cubicBezTo>
                <a:cubicBezTo>
                  <a:pt x="11958" y="164198"/>
                  <a:pt x="10482" y="170839"/>
                  <a:pt x="9745" y="177481"/>
                </a:cubicBezTo>
                <a:cubicBezTo>
                  <a:pt x="9007" y="181909"/>
                  <a:pt x="8269" y="186337"/>
                  <a:pt x="8269" y="190764"/>
                </a:cubicBezTo>
                <a:cubicBezTo>
                  <a:pt x="7531" y="194454"/>
                  <a:pt x="7531" y="197406"/>
                  <a:pt x="6793" y="201096"/>
                </a:cubicBezTo>
                <a:cubicBezTo>
                  <a:pt x="6055" y="209213"/>
                  <a:pt x="6055" y="218069"/>
                  <a:pt x="6055" y="226925"/>
                </a:cubicBezTo>
                <a:cubicBezTo>
                  <a:pt x="6055" y="234304"/>
                  <a:pt x="7531" y="243160"/>
                  <a:pt x="9007" y="252754"/>
                </a:cubicBezTo>
                <a:cubicBezTo>
                  <a:pt x="10482" y="263085"/>
                  <a:pt x="12697" y="274893"/>
                  <a:pt x="14910" y="286700"/>
                </a:cubicBezTo>
                <a:cubicBezTo>
                  <a:pt x="17124" y="297032"/>
                  <a:pt x="19338" y="307363"/>
                  <a:pt x="22290" y="316957"/>
                </a:cubicBezTo>
                <a:cubicBezTo>
                  <a:pt x="22290" y="317695"/>
                  <a:pt x="23028" y="319171"/>
                  <a:pt x="23028" y="320646"/>
                </a:cubicBezTo>
                <a:cubicBezTo>
                  <a:pt x="24504" y="327288"/>
                  <a:pt x="26718" y="333192"/>
                  <a:pt x="28194" y="339096"/>
                </a:cubicBezTo>
                <a:cubicBezTo>
                  <a:pt x="23766" y="342785"/>
                  <a:pt x="20076" y="344999"/>
                  <a:pt x="15648" y="350903"/>
                </a:cubicBezTo>
                <a:cubicBezTo>
                  <a:pt x="9007" y="361235"/>
                  <a:pt x="3841" y="375994"/>
                  <a:pt x="6055" y="393705"/>
                </a:cubicBezTo>
                <a:cubicBezTo>
                  <a:pt x="11958" y="444625"/>
                  <a:pt x="43691" y="462336"/>
                  <a:pt x="54023" y="467502"/>
                </a:cubicBezTo>
                <a:cubicBezTo>
                  <a:pt x="57712" y="491117"/>
                  <a:pt x="70258" y="520635"/>
                  <a:pt x="90183" y="550154"/>
                </a:cubicBezTo>
                <a:cubicBezTo>
                  <a:pt x="111584" y="581887"/>
                  <a:pt x="141103" y="612881"/>
                  <a:pt x="177263" y="630592"/>
                </a:cubicBezTo>
                <a:cubicBezTo>
                  <a:pt x="178001" y="630592"/>
                  <a:pt x="178739" y="631330"/>
                  <a:pt x="178739" y="632068"/>
                </a:cubicBezTo>
                <a:cubicBezTo>
                  <a:pt x="192023" y="647566"/>
                  <a:pt x="209733" y="658635"/>
                  <a:pt x="231872" y="658635"/>
                </a:cubicBezTo>
                <a:cubicBezTo>
                  <a:pt x="253274" y="658635"/>
                  <a:pt x="271723" y="647566"/>
                  <a:pt x="285006" y="632068"/>
                </a:cubicBezTo>
                <a:cubicBezTo>
                  <a:pt x="285744" y="632068"/>
                  <a:pt x="286482" y="631330"/>
                  <a:pt x="286482" y="630592"/>
                </a:cubicBezTo>
                <a:cubicBezTo>
                  <a:pt x="322643" y="612881"/>
                  <a:pt x="351423" y="582625"/>
                  <a:pt x="372824" y="550154"/>
                </a:cubicBezTo>
                <a:cubicBezTo>
                  <a:pt x="392750" y="520635"/>
                  <a:pt x="404557" y="491117"/>
                  <a:pt x="408984" y="467502"/>
                </a:cubicBezTo>
                <a:cubicBezTo>
                  <a:pt x="419316" y="462336"/>
                  <a:pt x="451787" y="444625"/>
                  <a:pt x="458428" y="393705"/>
                </a:cubicBezTo>
                <a:cubicBezTo>
                  <a:pt x="460642" y="375994"/>
                  <a:pt x="455477" y="361235"/>
                  <a:pt x="448097" y="350903"/>
                </a:cubicBezTo>
                <a:cubicBezTo>
                  <a:pt x="443669" y="344999"/>
                  <a:pt x="439979" y="342785"/>
                  <a:pt x="435552" y="339096"/>
                </a:cubicBezTo>
                <a:cubicBezTo>
                  <a:pt x="437765" y="331716"/>
                  <a:pt x="440717" y="323598"/>
                  <a:pt x="442931" y="314005"/>
                </a:cubicBezTo>
                <a:cubicBezTo>
                  <a:pt x="442931" y="313267"/>
                  <a:pt x="442931" y="312529"/>
                  <a:pt x="443669" y="312529"/>
                </a:cubicBezTo>
                <a:cubicBezTo>
                  <a:pt x="443669" y="311791"/>
                  <a:pt x="444407" y="310315"/>
                  <a:pt x="444407" y="309577"/>
                </a:cubicBezTo>
                <a:cubicBezTo>
                  <a:pt x="446621" y="299983"/>
                  <a:pt x="448835" y="289652"/>
                  <a:pt x="450311" y="280058"/>
                </a:cubicBezTo>
                <a:cubicBezTo>
                  <a:pt x="452525" y="268989"/>
                  <a:pt x="454738" y="257919"/>
                  <a:pt x="455477" y="247588"/>
                </a:cubicBezTo>
                <a:cubicBezTo>
                  <a:pt x="456215" y="244636"/>
                  <a:pt x="456215" y="241684"/>
                  <a:pt x="456215" y="237994"/>
                </a:cubicBezTo>
                <a:cubicBezTo>
                  <a:pt x="456952" y="232090"/>
                  <a:pt x="456952" y="226925"/>
                  <a:pt x="457691" y="221021"/>
                </a:cubicBezTo>
                <a:cubicBezTo>
                  <a:pt x="457691" y="215117"/>
                  <a:pt x="458428" y="209951"/>
                  <a:pt x="458428" y="204786"/>
                </a:cubicBezTo>
                <a:cubicBezTo>
                  <a:pt x="458428" y="201096"/>
                  <a:pt x="458428" y="196668"/>
                  <a:pt x="457691" y="192240"/>
                </a:cubicBezTo>
                <a:cubicBezTo>
                  <a:pt x="457691" y="191502"/>
                  <a:pt x="457691" y="190764"/>
                  <a:pt x="457691" y="190764"/>
                </a:cubicBezTo>
                <a:cubicBezTo>
                  <a:pt x="457691" y="187074"/>
                  <a:pt x="456952" y="184123"/>
                  <a:pt x="456215" y="180433"/>
                </a:cubicBezTo>
                <a:cubicBezTo>
                  <a:pt x="456215" y="178219"/>
                  <a:pt x="455477" y="176005"/>
                  <a:pt x="455477" y="174529"/>
                </a:cubicBezTo>
                <a:cubicBezTo>
                  <a:pt x="455477" y="172315"/>
                  <a:pt x="454738" y="170101"/>
                  <a:pt x="454738" y="168625"/>
                </a:cubicBezTo>
                <a:cubicBezTo>
                  <a:pt x="454738" y="167149"/>
                  <a:pt x="454001" y="165673"/>
                  <a:pt x="454001" y="163460"/>
                </a:cubicBezTo>
                <a:cubicBezTo>
                  <a:pt x="453262" y="161246"/>
                  <a:pt x="452525" y="159032"/>
                  <a:pt x="452525" y="156080"/>
                </a:cubicBezTo>
                <a:cubicBezTo>
                  <a:pt x="451787" y="154604"/>
                  <a:pt x="451787" y="153128"/>
                  <a:pt x="451049" y="151652"/>
                </a:cubicBezTo>
                <a:cubicBezTo>
                  <a:pt x="450311" y="149438"/>
                  <a:pt x="449573" y="146486"/>
                  <a:pt x="448835" y="144272"/>
                </a:cubicBezTo>
                <a:cubicBezTo>
                  <a:pt x="448097" y="142796"/>
                  <a:pt x="448097" y="141321"/>
                  <a:pt x="447359" y="140583"/>
                </a:cubicBezTo>
                <a:cubicBezTo>
                  <a:pt x="446621" y="138369"/>
                  <a:pt x="445145" y="136155"/>
                  <a:pt x="444407" y="133203"/>
                </a:cubicBezTo>
                <a:cubicBezTo>
                  <a:pt x="442931" y="129513"/>
                  <a:pt x="440717" y="125823"/>
                  <a:pt x="439241" y="122133"/>
                </a:cubicBezTo>
                <a:cubicBezTo>
                  <a:pt x="438503" y="120657"/>
                  <a:pt x="437765" y="119182"/>
                  <a:pt x="437028" y="117706"/>
                </a:cubicBezTo>
                <a:cubicBezTo>
                  <a:pt x="435552" y="115492"/>
                  <a:pt x="434076" y="114016"/>
                  <a:pt x="433338" y="111802"/>
                </a:cubicBezTo>
                <a:cubicBezTo>
                  <a:pt x="432599" y="110326"/>
                  <a:pt x="431862" y="108850"/>
                  <a:pt x="430386" y="107374"/>
                </a:cubicBezTo>
                <a:cubicBezTo>
                  <a:pt x="428910" y="105898"/>
                  <a:pt x="428172" y="103684"/>
                  <a:pt x="426696" y="102208"/>
                </a:cubicBezTo>
                <a:cubicBezTo>
                  <a:pt x="425958" y="100732"/>
                  <a:pt x="424482" y="99256"/>
                  <a:pt x="423006" y="98518"/>
                </a:cubicBezTo>
                <a:cubicBezTo>
                  <a:pt x="421530" y="97043"/>
                  <a:pt x="420054" y="94829"/>
                  <a:pt x="418578" y="93353"/>
                </a:cubicBezTo>
                <a:cubicBezTo>
                  <a:pt x="417102" y="91877"/>
                  <a:pt x="415626" y="90401"/>
                  <a:pt x="414150" y="89663"/>
                </a:cubicBezTo>
                <a:cubicBezTo>
                  <a:pt x="411199" y="86711"/>
                  <a:pt x="407509" y="84497"/>
                  <a:pt x="404557" y="82283"/>
                </a:cubicBezTo>
                <a:cubicBezTo>
                  <a:pt x="390535" y="72690"/>
                  <a:pt x="373562" y="66048"/>
                  <a:pt x="353637" y="64572"/>
                </a:cubicBezTo>
                <a:cubicBezTo>
                  <a:pt x="349947" y="58668"/>
                  <a:pt x="343306" y="51289"/>
                  <a:pt x="335188" y="43909"/>
                </a:cubicBezTo>
                <a:cubicBezTo>
                  <a:pt x="332236" y="40957"/>
                  <a:pt x="328546" y="38005"/>
                  <a:pt x="324857" y="35053"/>
                </a:cubicBezTo>
                <a:cubicBezTo>
                  <a:pt x="324118" y="35053"/>
                  <a:pt x="324118" y="34315"/>
                  <a:pt x="323380" y="34315"/>
                </a:cubicBezTo>
                <a:cubicBezTo>
                  <a:pt x="322643" y="34315"/>
                  <a:pt x="322643" y="33577"/>
                  <a:pt x="321904" y="33577"/>
                </a:cubicBezTo>
                <a:cubicBezTo>
                  <a:pt x="318215" y="30626"/>
                  <a:pt x="313787" y="28412"/>
                  <a:pt x="309359" y="26198"/>
                </a:cubicBezTo>
                <a:cubicBezTo>
                  <a:pt x="295338" y="18818"/>
                  <a:pt x="277626" y="12176"/>
                  <a:pt x="255487" y="9225"/>
                </a:cubicBezTo>
                <a:cubicBezTo>
                  <a:pt x="254750" y="9225"/>
                  <a:pt x="253274" y="9225"/>
                  <a:pt x="252536" y="8487"/>
                </a:cubicBezTo>
                <a:cubicBezTo>
                  <a:pt x="251798" y="8487"/>
                  <a:pt x="251060" y="8487"/>
                  <a:pt x="249584" y="8487"/>
                </a:cubicBezTo>
                <a:cubicBezTo>
                  <a:pt x="240728" y="6273"/>
                  <a:pt x="234087" y="5535"/>
                  <a:pt x="226707" y="5535"/>
                </a:cubicBezTo>
                <a:close/>
                <a:moveTo>
                  <a:pt x="336664" y="181171"/>
                </a:moveTo>
                <a:cubicBezTo>
                  <a:pt x="350685" y="203310"/>
                  <a:pt x="372086" y="244636"/>
                  <a:pt x="372086" y="288914"/>
                </a:cubicBezTo>
                <a:cubicBezTo>
                  <a:pt x="372086" y="312529"/>
                  <a:pt x="381680" y="351641"/>
                  <a:pt x="413413" y="356069"/>
                </a:cubicBezTo>
                <a:cubicBezTo>
                  <a:pt x="416364" y="358283"/>
                  <a:pt x="420054" y="361235"/>
                  <a:pt x="423006" y="366400"/>
                </a:cubicBezTo>
                <a:cubicBezTo>
                  <a:pt x="426696" y="372304"/>
                  <a:pt x="429648" y="379684"/>
                  <a:pt x="428172" y="390015"/>
                </a:cubicBezTo>
                <a:cubicBezTo>
                  <a:pt x="423006" y="435769"/>
                  <a:pt x="391274" y="444625"/>
                  <a:pt x="391274" y="444625"/>
                </a:cubicBezTo>
                <a:cubicBezTo>
                  <a:pt x="386108" y="446101"/>
                  <a:pt x="382418" y="451267"/>
                  <a:pt x="381680" y="456432"/>
                </a:cubicBezTo>
                <a:cubicBezTo>
                  <a:pt x="380204" y="471930"/>
                  <a:pt x="368396" y="503662"/>
                  <a:pt x="348472" y="533181"/>
                </a:cubicBezTo>
                <a:cubicBezTo>
                  <a:pt x="328546" y="562700"/>
                  <a:pt x="301979" y="590742"/>
                  <a:pt x="271723" y="604764"/>
                </a:cubicBezTo>
                <a:cubicBezTo>
                  <a:pt x="269509" y="605502"/>
                  <a:pt x="267295" y="607715"/>
                  <a:pt x="265819" y="609929"/>
                </a:cubicBezTo>
                <a:cubicBezTo>
                  <a:pt x="258440" y="620999"/>
                  <a:pt x="245156" y="629117"/>
                  <a:pt x="230397" y="629117"/>
                </a:cubicBezTo>
                <a:cubicBezTo>
                  <a:pt x="215638" y="629117"/>
                  <a:pt x="202354" y="621737"/>
                  <a:pt x="194974" y="609929"/>
                </a:cubicBezTo>
                <a:cubicBezTo>
                  <a:pt x="193499" y="607715"/>
                  <a:pt x="191284" y="606240"/>
                  <a:pt x="189070" y="604764"/>
                </a:cubicBezTo>
                <a:cubicBezTo>
                  <a:pt x="158814" y="590742"/>
                  <a:pt x="131509" y="562700"/>
                  <a:pt x="112322" y="533181"/>
                </a:cubicBezTo>
                <a:cubicBezTo>
                  <a:pt x="92397" y="503662"/>
                  <a:pt x="80589" y="471930"/>
                  <a:pt x="78375" y="456432"/>
                </a:cubicBezTo>
                <a:cubicBezTo>
                  <a:pt x="77638" y="451267"/>
                  <a:pt x="73948" y="446839"/>
                  <a:pt x="68782" y="444625"/>
                </a:cubicBezTo>
                <a:cubicBezTo>
                  <a:pt x="68782" y="444625"/>
                  <a:pt x="37049" y="435031"/>
                  <a:pt x="31884" y="389277"/>
                </a:cubicBezTo>
                <a:cubicBezTo>
                  <a:pt x="30408" y="378946"/>
                  <a:pt x="33360" y="371566"/>
                  <a:pt x="37049" y="365662"/>
                </a:cubicBezTo>
                <a:cubicBezTo>
                  <a:pt x="38526" y="363449"/>
                  <a:pt x="40739" y="361235"/>
                  <a:pt x="42215" y="359759"/>
                </a:cubicBezTo>
                <a:cubicBezTo>
                  <a:pt x="43691" y="359759"/>
                  <a:pt x="44429" y="360497"/>
                  <a:pt x="45905" y="360497"/>
                </a:cubicBezTo>
                <a:cubicBezTo>
                  <a:pt x="73948" y="360497"/>
                  <a:pt x="83541" y="314005"/>
                  <a:pt x="88707" y="289652"/>
                </a:cubicBezTo>
                <a:cubicBezTo>
                  <a:pt x="97563" y="245374"/>
                  <a:pt x="146268" y="232828"/>
                  <a:pt x="216375" y="232828"/>
                </a:cubicBezTo>
                <a:cubicBezTo>
                  <a:pt x="282055" y="232090"/>
                  <a:pt x="318953" y="201834"/>
                  <a:pt x="336664" y="181171"/>
                </a:cubicBezTo>
                <a:close/>
                <a:moveTo>
                  <a:pt x="152172" y="359759"/>
                </a:moveTo>
                <a:cubicBezTo>
                  <a:pt x="140365" y="359759"/>
                  <a:pt x="130771" y="369352"/>
                  <a:pt x="130771" y="381160"/>
                </a:cubicBezTo>
                <a:cubicBezTo>
                  <a:pt x="130771" y="392967"/>
                  <a:pt x="140365" y="402561"/>
                  <a:pt x="152172" y="402561"/>
                </a:cubicBezTo>
                <a:cubicBezTo>
                  <a:pt x="163980" y="402561"/>
                  <a:pt x="173573" y="392967"/>
                  <a:pt x="173573" y="381160"/>
                </a:cubicBezTo>
                <a:cubicBezTo>
                  <a:pt x="173573" y="369352"/>
                  <a:pt x="163980" y="359759"/>
                  <a:pt x="152172" y="359759"/>
                </a:cubicBezTo>
                <a:close/>
                <a:moveTo>
                  <a:pt x="308621" y="359759"/>
                </a:moveTo>
                <a:cubicBezTo>
                  <a:pt x="296814" y="359759"/>
                  <a:pt x="287220" y="369352"/>
                  <a:pt x="287220" y="381160"/>
                </a:cubicBezTo>
                <a:cubicBezTo>
                  <a:pt x="287220" y="392967"/>
                  <a:pt x="296814" y="402561"/>
                  <a:pt x="308621" y="402561"/>
                </a:cubicBezTo>
                <a:cubicBezTo>
                  <a:pt x="320428" y="402561"/>
                  <a:pt x="330022" y="392967"/>
                  <a:pt x="330022" y="381160"/>
                </a:cubicBezTo>
                <a:cubicBezTo>
                  <a:pt x="330022" y="369352"/>
                  <a:pt x="319691" y="359759"/>
                  <a:pt x="308621" y="35975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4" name="Google Shape;954;p5"/>
          <p:cNvSpPr txBox="1"/>
          <p:nvPr>
            <p:ph idx="4" type="body"/>
          </p:nvPr>
        </p:nvSpPr>
        <p:spPr>
          <a:xfrm>
            <a:off x="438912" y="5715000"/>
            <a:ext cx="149047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4150" lvl="0" marL="2857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EABAB"/>
              </a:buClr>
              <a:buSzPts val="1600"/>
              <a:buNone/>
            </a:pPr>
            <a:r>
              <a:t/>
            </a:r>
            <a:endParaRPr/>
          </a:p>
        </p:txBody>
      </p:sp>
      <p:sp>
        <p:nvSpPr>
          <p:cNvPr id="955" name="Google Shape;955;p5"/>
          <p:cNvSpPr txBox="1"/>
          <p:nvPr>
            <p:ph idx="3" type="body"/>
          </p:nvPr>
        </p:nvSpPr>
        <p:spPr>
          <a:xfrm>
            <a:off x="438912" y="5102352"/>
            <a:ext cx="1490472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t/>
            </a:r>
            <a:endParaRPr/>
          </a:p>
        </p:txBody>
      </p:sp>
      <p:sp>
        <p:nvSpPr>
          <p:cNvPr id="956" name="Google Shape;956;p5" title="Icono de una mujer"/>
          <p:cNvSpPr/>
          <p:nvPr/>
        </p:nvSpPr>
        <p:spPr>
          <a:xfrm>
            <a:off x="960120" y="4073866"/>
            <a:ext cx="397688" cy="426610"/>
          </a:xfrm>
          <a:custGeom>
            <a:rect b="b" l="l" r="r" t="t"/>
            <a:pathLst>
              <a:path extrusionOk="0" h="656790" w="612512">
                <a:moveTo>
                  <a:pt x="289106" y="5535"/>
                </a:moveTo>
                <a:cubicBezTo>
                  <a:pt x="134133" y="5535"/>
                  <a:pt x="37460" y="102208"/>
                  <a:pt x="37460" y="257181"/>
                </a:cubicBezTo>
                <a:cubicBezTo>
                  <a:pt x="37460" y="279320"/>
                  <a:pt x="40411" y="301459"/>
                  <a:pt x="43363" y="324336"/>
                </a:cubicBezTo>
                <a:cubicBezTo>
                  <a:pt x="52219" y="387063"/>
                  <a:pt x="61074" y="452742"/>
                  <a:pt x="8679" y="522849"/>
                </a:cubicBezTo>
                <a:cubicBezTo>
                  <a:pt x="6465" y="525801"/>
                  <a:pt x="4989" y="529491"/>
                  <a:pt x="5727" y="533181"/>
                </a:cubicBezTo>
                <a:cubicBezTo>
                  <a:pt x="6465" y="536871"/>
                  <a:pt x="8679" y="540561"/>
                  <a:pt x="11631" y="542774"/>
                </a:cubicBezTo>
                <a:cubicBezTo>
                  <a:pt x="13845" y="544250"/>
                  <a:pt x="70668" y="581149"/>
                  <a:pt x="199074" y="595170"/>
                </a:cubicBezTo>
                <a:cubicBezTo>
                  <a:pt x="231545" y="634282"/>
                  <a:pt x="269181" y="656421"/>
                  <a:pt x="305341" y="656421"/>
                </a:cubicBezTo>
                <a:cubicBezTo>
                  <a:pt x="341501" y="656421"/>
                  <a:pt x="379138" y="635020"/>
                  <a:pt x="412347" y="595170"/>
                </a:cubicBezTo>
                <a:cubicBezTo>
                  <a:pt x="541491" y="581149"/>
                  <a:pt x="601266" y="544250"/>
                  <a:pt x="603480" y="542774"/>
                </a:cubicBezTo>
                <a:cubicBezTo>
                  <a:pt x="607170" y="540561"/>
                  <a:pt x="608646" y="536871"/>
                  <a:pt x="609384" y="533181"/>
                </a:cubicBezTo>
                <a:cubicBezTo>
                  <a:pt x="610122" y="529491"/>
                  <a:pt x="609384" y="525063"/>
                  <a:pt x="606432" y="522111"/>
                </a:cubicBezTo>
                <a:cubicBezTo>
                  <a:pt x="553298" y="454218"/>
                  <a:pt x="560678" y="396657"/>
                  <a:pt x="568057" y="335406"/>
                </a:cubicBezTo>
                <a:cubicBezTo>
                  <a:pt x="571009" y="313267"/>
                  <a:pt x="573961" y="291128"/>
                  <a:pt x="573961" y="267513"/>
                </a:cubicBezTo>
                <a:cubicBezTo>
                  <a:pt x="573961" y="175267"/>
                  <a:pt x="532635" y="66786"/>
                  <a:pt x="416036" y="63096"/>
                </a:cubicBezTo>
                <a:cubicBezTo>
                  <a:pt x="369545" y="15866"/>
                  <a:pt x="321577" y="5535"/>
                  <a:pt x="289106" y="5535"/>
                </a:cubicBezTo>
                <a:close/>
                <a:moveTo>
                  <a:pt x="404229" y="223235"/>
                </a:moveTo>
                <a:cubicBezTo>
                  <a:pt x="424892" y="245374"/>
                  <a:pt x="463266" y="297032"/>
                  <a:pt x="463266" y="378208"/>
                </a:cubicBezTo>
                <a:cubicBezTo>
                  <a:pt x="463266" y="486689"/>
                  <a:pt x="395373" y="573769"/>
                  <a:pt x="395373" y="574507"/>
                </a:cubicBezTo>
                <a:cubicBezTo>
                  <a:pt x="395373" y="574507"/>
                  <a:pt x="395373" y="574507"/>
                  <a:pt x="395373" y="575245"/>
                </a:cubicBezTo>
                <a:cubicBezTo>
                  <a:pt x="367330" y="609929"/>
                  <a:pt x="336336" y="629854"/>
                  <a:pt x="307555" y="629854"/>
                </a:cubicBezTo>
                <a:cubicBezTo>
                  <a:pt x="278774" y="629854"/>
                  <a:pt x="247780" y="610667"/>
                  <a:pt x="219737" y="575245"/>
                </a:cubicBezTo>
                <a:cubicBezTo>
                  <a:pt x="219737" y="575245"/>
                  <a:pt x="219737" y="575245"/>
                  <a:pt x="218999" y="574507"/>
                </a:cubicBezTo>
                <a:cubicBezTo>
                  <a:pt x="218261" y="573769"/>
                  <a:pt x="151844" y="510304"/>
                  <a:pt x="151844" y="417320"/>
                </a:cubicBezTo>
                <a:cubicBezTo>
                  <a:pt x="151844" y="346475"/>
                  <a:pt x="212357" y="331716"/>
                  <a:pt x="266229" y="318433"/>
                </a:cubicBezTo>
                <a:cubicBezTo>
                  <a:pt x="277299" y="315481"/>
                  <a:pt x="287630" y="313267"/>
                  <a:pt x="297223" y="310315"/>
                </a:cubicBezTo>
                <a:cubicBezTo>
                  <a:pt x="360689" y="290390"/>
                  <a:pt x="390945" y="248326"/>
                  <a:pt x="404229" y="223235"/>
                </a:cubicBezTo>
                <a:close/>
                <a:moveTo>
                  <a:pt x="229331" y="373780"/>
                </a:moveTo>
                <a:cubicBezTo>
                  <a:pt x="217523" y="373780"/>
                  <a:pt x="207930" y="383374"/>
                  <a:pt x="207930" y="395181"/>
                </a:cubicBezTo>
                <a:cubicBezTo>
                  <a:pt x="207930" y="406989"/>
                  <a:pt x="217523" y="416582"/>
                  <a:pt x="229331" y="416582"/>
                </a:cubicBezTo>
                <a:cubicBezTo>
                  <a:pt x="241138" y="416582"/>
                  <a:pt x="250732" y="406989"/>
                  <a:pt x="250732" y="395181"/>
                </a:cubicBezTo>
                <a:cubicBezTo>
                  <a:pt x="249994" y="383374"/>
                  <a:pt x="241138" y="373780"/>
                  <a:pt x="229331" y="373780"/>
                </a:cubicBezTo>
                <a:close/>
                <a:moveTo>
                  <a:pt x="385042" y="373780"/>
                </a:moveTo>
                <a:cubicBezTo>
                  <a:pt x="373234" y="373780"/>
                  <a:pt x="363640" y="383374"/>
                  <a:pt x="363640" y="395181"/>
                </a:cubicBezTo>
                <a:cubicBezTo>
                  <a:pt x="363640" y="406989"/>
                  <a:pt x="373234" y="416582"/>
                  <a:pt x="385042" y="416582"/>
                </a:cubicBezTo>
                <a:cubicBezTo>
                  <a:pt x="396849" y="416582"/>
                  <a:pt x="406443" y="406989"/>
                  <a:pt x="406443" y="395181"/>
                </a:cubicBezTo>
                <a:cubicBezTo>
                  <a:pt x="406443" y="383374"/>
                  <a:pt x="396849" y="373780"/>
                  <a:pt x="385042" y="37378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7" name="Google Shape;957;p5"/>
          <p:cNvSpPr txBox="1"/>
          <p:nvPr>
            <p:ph idx="2" type="body"/>
          </p:nvPr>
        </p:nvSpPr>
        <p:spPr>
          <a:xfrm>
            <a:off x="9646920" y="1063752"/>
            <a:ext cx="2139696" cy="1377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t/>
            </a:r>
            <a:endParaRPr/>
          </a:p>
        </p:txBody>
      </p:sp>
      <p:sp>
        <p:nvSpPr>
          <p:cNvPr id="958" name="Google Shape;958;p5"/>
          <p:cNvSpPr txBox="1"/>
          <p:nvPr>
            <p:ph idx="1" type="body"/>
          </p:nvPr>
        </p:nvSpPr>
        <p:spPr>
          <a:xfrm>
            <a:off x="6327648" y="850900"/>
            <a:ext cx="3273552" cy="15905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0CECE"/>
              </a:buClr>
              <a:buSzPts val="13800"/>
              <a:buNone/>
            </a:pPr>
            <a:r>
              <a:t/>
            </a:r>
            <a:endParaRPr/>
          </a:p>
        </p:txBody>
      </p:sp>
      <p:sp>
        <p:nvSpPr>
          <p:cNvPr id="959" name="Google Shape;959;p5"/>
          <p:cNvSpPr txBox="1"/>
          <p:nvPr>
            <p:ph type="title"/>
          </p:nvPr>
        </p:nvSpPr>
        <p:spPr>
          <a:xfrm>
            <a:off x="6327648" y="228600"/>
            <a:ext cx="5458968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s-ES"/>
              <a:t>Agregar un título de diapositiva (1)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64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p6"/>
          <p:cNvSpPr txBox="1"/>
          <p:nvPr/>
        </p:nvSpPr>
        <p:spPr>
          <a:xfrm>
            <a:off x="1602543" y="3106005"/>
            <a:ext cx="8986917" cy="11997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598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Instrucciones de edición de plantillas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3598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y comentarios</a:t>
            </a:r>
            <a:endParaRPr b="1" i="0" sz="3598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